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FA13C3-223E-4B54-9BDB-50C5E1F9BE8B}" v="41" dt="2024-07-20T18:45:11.87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892" autoAdjust="0"/>
    <p:restoredTop sz="85174"/>
  </p:normalViewPr>
  <p:slideViewPr>
    <p:cSldViewPr snapToGrid="0" snapToObjects="1">
      <p:cViewPr varScale="1">
        <p:scale>
          <a:sx n="87" d="100"/>
          <a:sy n="87" d="100"/>
        </p:scale>
        <p:origin x="96" y="24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bara Cooper" userId="0f870c0d1781415f" providerId="LiveId" clId="{A50EB147-57B9-4105-854E-625658458343}"/>
    <pc:docChg chg="modSld">
      <pc:chgData name="Barbara Cooper" userId="0f870c0d1781415f" providerId="LiveId" clId="{A50EB147-57B9-4105-854E-625658458343}" dt="2024-06-08T20:04:10.919" v="31" actId="20577"/>
      <pc:docMkLst>
        <pc:docMk/>
      </pc:docMkLst>
      <pc:sldChg chg="modSp mod">
        <pc:chgData name="Barbara Cooper" userId="0f870c0d1781415f" providerId="LiveId" clId="{A50EB147-57B9-4105-854E-625658458343}" dt="2024-06-08T20:04:10.919" v="31" actId="20577"/>
        <pc:sldMkLst>
          <pc:docMk/>
          <pc:sldMk cId="1277611629" sldId="327"/>
        </pc:sldMkLst>
        <pc:spChg chg="mod">
          <ac:chgData name="Barbara Cooper" userId="0f870c0d1781415f" providerId="LiveId" clId="{A50EB147-57B9-4105-854E-625658458343}" dt="2024-06-08T20:04:10.919" v="31" actId="20577"/>
          <ac:spMkLst>
            <pc:docMk/>
            <pc:sldMk cId="1277611629" sldId="327"/>
            <ac:spMk id="6" creationId="{2C36AF9D-A911-994B-90EA-013D4CDA5604}"/>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Barbara Cooper" userId="0f870c0d1781415f" providerId="LiveId" clId="{77FA13C3-223E-4B54-9BDB-50C5E1F9BE8B}"/>
    <pc:docChg chg="undo custSel addSld delSld modSld">
      <pc:chgData name="Barbara Cooper" userId="0f870c0d1781415f" providerId="LiveId" clId="{77FA13C3-223E-4B54-9BDB-50C5E1F9BE8B}" dt="2024-07-20T20:25:37.654" v="7865" actId="6549"/>
      <pc:docMkLst>
        <pc:docMk/>
      </pc:docMkLst>
      <pc:sldChg chg="modSp mod">
        <pc:chgData name="Barbara Cooper" userId="0f870c0d1781415f" providerId="LiveId" clId="{77FA13C3-223E-4B54-9BDB-50C5E1F9BE8B}" dt="2024-07-04T18:26:36.673" v="5" actId="14100"/>
        <pc:sldMkLst>
          <pc:docMk/>
          <pc:sldMk cId="1553432724" sldId="262"/>
        </pc:sldMkLst>
        <pc:spChg chg="mod">
          <ac:chgData name="Barbara Cooper" userId="0f870c0d1781415f" providerId="LiveId" clId="{77FA13C3-223E-4B54-9BDB-50C5E1F9BE8B}" dt="2024-07-04T18:26:36.673" v="5" actId="14100"/>
          <ac:spMkLst>
            <pc:docMk/>
            <pc:sldMk cId="1553432724" sldId="262"/>
            <ac:spMk id="7" creationId="{0BFEC426-B615-E549-83E5-140FD588BC64}"/>
          </ac:spMkLst>
        </pc:spChg>
      </pc:sldChg>
      <pc:sldChg chg="addSp delSp modSp mod">
        <pc:chgData name="Barbara Cooper" userId="0f870c0d1781415f" providerId="LiveId" clId="{77FA13C3-223E-4B54-9BDB-50C5E1F9BE8B}" dt="2024-07-04T18:46:42.027" v="236" actId="14100"/>
        <pc:sldMkLst>
          <pc:docMk/>
          <pc:sldMk cId="3288665831" sldId="263"/>
        </pc:sldMkLst>
        <pc:spChg chg="add mod">
          <ac:chgData name="Barbara Cooper" userId="0f870c0d1781415f" providerId="LiveId" clId="{77FA13C3-223E-4B54-9BDB-50C5E1F9BE8B}" dt="2024-07-04T18:46:30.628" v="232" actId="1076"/>
          <ac:spMkLst>
            <pc:docMk/>
            <pc:sldMk cId="3288665831" sldId="263"/>
            <ac:spMk id="2" creationId="{79385131-8228-0B60-26AF-5C7F0DFA159E}"/>
          </ac:spMkLst>
        </pc:spChg>
        <pc:spChg chg="add mod">
          <ac:chgData name="Barbara Cooper" userId="0f870c0d1781415f" providerId="LiveId" clId="{77FA13C3-223E-4B54-9BDB-50C5E1F9BE8B}" dt="2024-07-04T18:46:37.763" v="234" actId="14100"/>
          <ac:spMkLst>
            <pc:docMk/>
            <pc:sldMk cId="3288665831" sldId="263"/>
            <ac:spMk id="3" creationId="{5D63AB2E-C00B-BD28-2516-C6F99EDBCCBE}"/>
          </ac:spMkLst>
        </pc:spChg>
        <pc:spChg chg="mod">
          <ac:chgData name="Barbara Cooper" userId="0f870c0d1781415f" providerId="LiveId" clId="{77FA13C3-223E-4B54-9BDB-50C5E1F9BE8B}" dt="2024-07-04T18:36:25.169" v="95" actId="6549"/>
          <ac:spMkLst>
            <pc:docMk/>
            <pc:sldMk cId="3288665831" sldId="263"/>
            <ac:spMk id="5" creationId="{1B07C49E-AFFC-EC46-8930-E4D428F5F943}"/>
          </ac:spMkLst>
        </pc:spChg>
        <pc:spChg chg="add mod">
          <ac:chgData name="Barbara Cooper" userId="0f870c0d1781415f" providerId="LiveId" clId="{77FA13C3-223E-4B54-9BDB-50C5E1F9BE8B}" dt="2024-07-04T18:46:42.027" v="236" actId="14100"/>
          <ac:spMkLst>
            <pc:docMk/>
            <pc:sldMk cId="3288665831" sldId="263"/>
            <ac:spMk id="9" creationId="{39250101-F0DC-1028-85F1-8DB011B337AD}"/>
          </ac:spMkLst>
        </pc:spChg>
        <pc:spChg chg="add del mod">
          <ac:chgData name="Barbara Cooper" userId="0f870c0d1781415f" providerId="LiveId" clId="{77FA13C3-223E-4B54-9BDB-50C5E1F9BE8B}" dt="2024-07-04T18:46:18.311" v="231" actId="21"/>
          <ac:spMkLst>
            <pc:docMk/>
            <pc:sldMk cId="3288665831" sldId="263"/>
            <ac:spMk id="21" creationId="{81BDA951-34D0-DD5F-3A07-0BA6D079E6B5}"/>
          </ac:spMkLst>
        </pc:spChg>
        <pc:spChg chg="add del mod">
          <ac:chgData name="Barbara Cooper" userId="0f870c0d1781415f" providerId="LiveId" clId="{77FA13C3-223E-4B54-9BDB-50C5E1F9BE8B}" dt="2024-07-04T18:46:18.311" v="231" actId="21"/>
          <ac:spMkLst>
            <pc:docMk/>
            <pc:sldMk cId="3288665831" sldId="263"/>
            <ac:spMk id="22" creationId="{A7616077-4DFE-410E-04A7-BC56A00C0435}"/>
          </ac:spMkLst>
        </pc:spChg>
        <pc:spChg chg="add del mod">
          <ac:chgData name="Barbara Cooper" userId="0f870c0d1781415f" providerId="LiveId" clId="{77FA13C3-223E-4B54-9BDB-50C5E1F9BE8B}" dt="2024-07-04T18:46:18.311" v="231" actId="21"/>
          <ac:spMkLst>
            <pc:docMk/>
            <pc:sldMk cId="3288665831" sldId="263"/>
            <ac:spMk id="23" creationId="{95042B55-F641-B427-EF4C-26F02C8D1184}"/>
          </ac:spMkLst>
        </pc:spChg>
        <pc:cxnChg chg="add mod">
          <ac:chgData name="Barbara Cooper" userId="0f870c0d1781415f" providerId="LiveId" clId="{77FA13C3-223E-4B54-9BDB-50C5E1F9BE8B}" dt="2024-07-04T18:46:37.763" v="234" actId="14100"/>
          <ac:cxnSpMkLst>
            <pc:docMk/>
            <pc:sldMk cId="3288665831" sldId="263"/>
            <ac:cxnSpMk id="7" creationId="{A8AD19F8-2806-8797-7773-4545B42A11A8}"/>
          </ac:cxnSpMkLst>
        </pc:cxnChg>
        <pc:cxnChg chg="add mod">
          <ac:chgData name="Barbara Cooper" userId="0f870c0d1781415f" providerId="LiveId" clId="{77FA13C3-223E-4B54-9BDB-50C5E1F9BE8B}" dt="2024-07-04T18:46:42.027" v="236" actId="14100"/>
          <ac:cxnSpMkLst>
            <pc:docMk/>
            <pc:sldMk cId="3288665831" sldId="263"/>
            <ac:cxnSpMk id="11" creationId="{51951C71-63E5-77A0-3F48-2917E1CF2E1C}"/>
          </ac:cxnSpMkLst>
        </pc:cxnChg>
      </pc:sldChg>
      <pc:sldChg chg="addSp delSp modSp mod">
        <pc:chgData name="Barbara Cooper" userId="0f870c0d1781415f" providerId="LiveId" clId="{77FA13C3-223E-4B54-9BDB-50C5E1F9BE8B}" dt="2024-07-15T16:21:50.592" v="1433"/>
        <pc:sldMkLst>
          <pc:docMk/>
          <pc:sldMk cId="2987552906" sldId="264"/>
        </pc:sldMkLst>
        <pc:spChg chg="add del mod">
          <ac:chgData name="Barbara Cooper" userId="0f870c0d1781415f" providerId="LiveId" clId="{77FA13C3-223E-4B54-9BDB-50C5E1F9BE8B}" dt="2024-07-15T16:14:03.568" v="1050" actId="21"/>
          <ac:spMkLst>
            <pc:docMk/>
            <pc:sldMk cId="2987552906" sldId="264"/>
            <ac:spMk id="2" creationId="{94880385-8E54-9BD8-6500-A2B7B962DF0B}"/>
          </ac:spMkLst>
        </pc:spChg>
        <pc:spChg chg="add mod">
          <ac:chgData name="Barbara Cooper" userId="0f870c0d1781415f" providerId="LiveId" clId="{77FA13C3-223E-4B54-9BDB-50C5E1F9BE8B}" dt="2024-07-15T16:15:07.895" v="1112" actId="20577"/>
          <ac:spMkLst>
            <pc:docMk/>
            <pc:sldMk cId="2987552906" sldId="264"/>
            <ac:spMk id="3" creationId="{94880385-8E54-9BD8-6500-A2B7B962DF0B}"/>
          </ac:spMkLst>
        </pc:spChg>
        <pc:spChg chg="mod">
          <ac:chgData name="Barbara Cooper" userId="0f870c0d1781415f" providerId="LiveId" clId="{77FA13C3-223E-4B54-9BDB-50C5E1F9BE8B}" dt="2024-07-15T16:19:56.204" v="1419" actId="20577"/>
          <ac:spMkLst>
            <pc:docMk/>
            <pc:sldMk cId="2987552906" sldId="264"/>
            <ac:spMk id="5" creationId="{1B07C49E-AFFC-EC46-8930-E4D428F5F943}"/>
          </ac:spMkLst>
        </pc:spChg>
        <pc:spChg chg="add mod">
          <ac:chgData name="Barbara Cooper" userId="0f870c0d1781415f" providerId="LiveId" clId="{77FA13C3-223E-4B54-9BDB-50C5E1F9BE8B}" dt="2024-07-15T16:15:26.189" v="1155" actId="20577"/>
          <ac:spMkLst>
            <pc:docMk/>
            <pc:sldMk cId="2987552906" sldId="264"/>
            <ac:spMk id="6" creationId="{920C279F-51C4-F1B7-426D-6E0C8D0FF9BE}"/>
          </ac:spMkLst>
        </pc:spChg>
        <pc:spChg chg="add mod">
          <ac:chgData name="Barbara Cooper" userId="0f870c0d1781415f" providerId="LiveId" clId="{77FA13C3-223E-4B54-9BDB-50C5E1F9BE8B}" dt="2024-07-15T16:21:50.592" v="1433"/>
          <ac:spMkLst>
            <pc:docMk/>
            <pc:sldMk cId="2987552906" sldId="264"/>
            <ac:spMk id="7" creationId="{92D80E24-688D-56A6-D26F-3A30212C6295}"/>
          </ac:spMkLst>
        </pc:spChg>
        <pc:spChg chg="add mod">
          <ac:chgData name="Barbara Cooper" userId="0f870c0d1781415f" providerId="LiveId" clId="{77FA13C3-223E-4B54-9BDB-50C5E1F9BE8B}" dt="2024-07-15T16:17:38.786" v="1408" actId="20577"/>
          <ac:spMkLst>
            <pc:docMk/>
            <pc:sldMk cId="2987552906" sldId="264"/>
            <ac:spMk id="9" creationId="{A74B34CB-5CF8-4257-A77A-5E0E2A510B1B}"/>
          </ac:spMkLst>
        </pc:spChg>
        <pc:spChg chg="add mod">
          <ac:chgData name="Barbara Cooper" userId="0f870c0d1781415f" providerId="LiveId" clId="{77FA13C3-223E-4B54-9BDB-50C5E1F9BE8B}" dt="2024-07-15T16:16:36.616" v="1287" actId="20577"/>
          <ac:spMkLst>
            <pc:docMk/>
            <pc:sldMk cId="2987552906" sldId="264"/>
            <ac:spMk id="10" creationId="{E8A7A4B0-13BE-D71F-D229-95D2DDEB9003}"/>
          </ac:spMkLst>
        </pc:spChg>
        <pc:spChg chg="add mod">
          <ac:chgData name="Barbara Cooper" userId="0f870c0d1781415f" providerId="LiveId" clId="{77FA13C3-223E-4B54-9BDB-50C5E1F9BE8B}" dt="2024-07-15T16:17:02.176" v="1352" actId="20577"/>
          <ac:spMkLst>
            <pc:docMk/>
            <pc:sldMk cId="2987552906" sldId="264"/>
            <ac:spMk id="11" creationId="{B5FCE3AB-10CE-7EE4-0AA9-AD60F2478AC5}"/>
          </ac:spMkLst>
        </pc:spChg>
        <pc:spChg chg="add mod">
          <ac:chgData name="Barbara Cooper" userId="0f870c0d1781415f" providerId="LiveId" clId="{77FA13C3-223E-4B54-9BDB-50C5E1F9BE8B}" dt="2024-07-15T16:20:49.492" v="1428" actId="14100"/>
          <ac:spMkLst>
            <pc:docMk/>
            <pc:sldMk cId="2987552906" sldId="264"/>
            <ac:spMk id="12" creationId="{5FD352F5-7B09-0657-A8B9-2BCF796CB91E}"/>
          </ac:spMkLst>
        </pc:spChg>
        <pc:spChg chg="add mod">
          <ac:chgData name="Barbara Cooper" userId="0f870c0d1781415f" providerId="LiveId" clId="{77FA13C3-223E-4B54-9BDB-50C5E1F9BE8B}" dt="2024-07-15T16:20:55.049" v="1429" actId="14100"/>
          <ac:spMkLst>
            <pc:docMk/>
            <pc:sldMk cId="2987552906" sldId="264"/>
            <ac:spMk id="13" creationId="{FFAEBC89-942D-C999-6D34-867E5FB7AF1B}"/>
          </ac:spMkLst>
        </pc:spChg>
        <pc:spChg chg="add mod">
          <ac:chgData name="Barbara Cooper" userId="0f870c0d1781415f" providerId="LiveId" clId="{77FA13C3-223E-4B54-9BDB-50C5E1F9BE8B}" dt="2024-07-15T16:21:04.916" v="1431" actId="14100"/>
          <ac:spMkLst>
            <pc:docMk/>
            <pc:sldMk cId="2987552906" sldId="264"/>
            <ac:spMk id="14" creationId="{EC856A43-712C-3392-9D0C-E50B4B0D5420}"/>
          </ac:spMkLst>
        </pc:spChg>
        <pc:spChg chg="add mod">
          <ac:chgData name="Barbara Cooper" userId="0f870c0d1781415f" providerId="LiveId" clId="{77FA13C3-223E-4B54-9BDB-50C5E1F9BE8B}" dt="2024-07-15T16:21:01.097" v="1430" actId="14100"/>
          <ac:spMkLst>
            <pc:docMk/>
            <pc:sldMk cId="2987552906" sldId="264"/>
            <ac:spMk id="15" creationId="{D91CD9D5-4EF0-8A96-2914-01DA3CD6CEC4}"/>
          </ac:spMkLst>
        </pc:spChg>
      </pc:sldChg>
      <pc:sldChg chg="addSp delSp modSp mod">
        <pc:chgData name="Barbara Cooper" userId="0f870c0d1781415f" providerId="LiveId" clId="{77FA13C3-223E-4B54-9BDB-50C5E1F9BE8B}" dt="2024-07-15T16:48:13.901" v="2419" actId="6549"/>
        <pc:sldMkLst>
          <pc:docMk/>
          <pc:sldMk cId="1578726356" sldId="265"/>
        </pc:sldMkLst>
        <pc:spChg chg="add">
          <ac:chgData name="Barbara Cooper" userId="0f870c0d1781415f" providerId="LiveId" clId="{77FA13C3-223E-4B54-9BDB-50C5E1F9BE8B}" dt="2024-07-15T16:43:48.548" v="2347"/>
          <ac:spMkLst>
            <pc:docMk/>
            <pc:sldMk cId="1578726356" sldId="265"/>
            <ac:spMk id="2" creationId="{BEABB151-574E-2E6C-0EE1-A6F56FD2DFD9}"/>
          </ac:spMkLst>
        </pc:spChg>
        <pc:spChg chg="mod">
          <ac:chgData name="Barbara Cooper" userId="0f870c0d1781415f" providerId="LiveId" clId="{77FA13C3-223E-4B54-9BDB-50C5E1F9BE8B}" dt="2024-07-15T16:48:13.901" v="2419" actId="6549"/>
          <ac:spMkLst>
            <pc:docMk/>
            <pc:sldMk cId="1578726356" sldId="265"/>
            <ac:spMk id="5" creationId="{1B07C49E-AFFC-EC46-8930-E4D428F5F943}"/>
          </ac:spMkLst>
        </pc:spChg>
        <pc:spChg chg="add">
          <ac:chgData name="Barbara Cooper" userId="0f870c0d1781415f" providerId="LiveId" clId="{77FA13C3-223E-4B54-9BDB-50C5E1F9BE8B}" dt="2024-07-15T16:44:11.014" v="2353"/>
          <ac:spMkLst>
            <pc:docMk/>
            <pc:sldMk cId="1578726356" sldId="265"/>
            <ac:spMk id="6" creationId="{FE2C30E6-78F2-A062-6033-7E3841CE5FD3}"/>
          </ac:spMkLst>
        </pc:spChg>
        <pc:spChg chg="add">
          <ac:chgData name="Barbara Cooper" userId="0f870c0d1781415f" providerId="LiveId" clId="{77FA13C3-223E-4B54-9BDB-50C5E1F9BE8B}" dt="2024-07-15T16:44:43.614" v="2359"/>
          <ac:spMkLst>
            <pc:docMk/>
            <pc:sldMk cId="1578726356" sldId="265"/>
            <ac:spMk id="7" creationId="{0EB8DD53-AEDF-40B0-250A-B1B2C0DBE8C4}"/>
          </ac:spMkLst>
        </pc:spChg>
        <pc:spChg chg="add del">
          <ac:chgData name="Barbara Cooper" userId="0f870c0d1781415f" providerId="LiveId" clId="{77FA13C3-223E-4B54-9BDB-50C5E1F9BE8B}" dt="2024-07-15T16:47:59.166" v="2404" actId="478"/>
          <ac:spMkLst>
            <pc:docMk/>
            <pc:sldMk cId="1578726356" sldId="265"/>
            <ac:spMk id="8" creationId="{B5FCF617-95DE-E3F8-27DE-8FE100173A6F}"/>
          </ac:spMkLst>
        </pc:spChg>
        <pc:spChg chg="add del">
          <ac:chgData name="Barbara Cooper" userId="0f870c0d1781415f" providerId="LiveId" clId="{77FA13C3-223E-4B54-9BDB-50C5E1F9BE8B}" dt="2024-07-15T16:46:22.589" v="2374" actId="22"/>
          <ac:spMkLst>
            <pc:docMk/>
            <pc:sldMk cId="1578726356" sldId="265"/>
            <ac:spMk id="10" creationId="{04B0C7D6-D0A4-CA1B-3D3F-B9467FE91406}"/>
          </ac:spMkLst>
        </pc:spChg>
        <pc:spChg chg="add del">
          <ac:chgData name="Barbara Cooper" userId="0f870c0d1781415f" providerId="LiveId" clId="{77FA13C3-223E-4B54-9BDB-50C5E1F9BE8B}" dt="2024-07-15T16:46:25.899" v="2377" actId="22"/>
          <ac:spMkLst>
            <pc:docMk/>
            <pc:sldMk cId="1578726356" sldId="265"/>
            <ac:spMk id="12" creationId="{5FC9D877-8DDF-2176-536F-2EACC05D6C44}"/>
          </ac:spMkLst>
        </pc:spChg>
        <pc:spChg chg="add del">
          <ac:chgData name="Barbara Cooper" userId="0f870c0d1781415f" providerId="LiveId" clId="{77FA13C3-223E-4B54-9BDB-50C5E1F9BE8B}" dt="2024-07-15T16:47:59.653" v="2405" actId="22"/>
          <ac:spMkLst>
            <pc:docMk/>
            <pc:sldMk cId="1578726356" sldId="265"/>
            <ac:spMk id="14" creationId="{DD56C828-DE2A-D288-9A8D-4F1F9A1E3119}"/>
          </ac:spMkLst>
        </pc:spChg>
        <pc:spChg chg="add mod">
          <ac:chgData name="Barbara Cooper" userId="0f870c0d1781415f" providerId="LiveId" clId="{77FA13C3-223E-4B54-9BDB-50C5E1F9BE8B}" dt="2024-07-15T16:46:42.659" v="2382"/>
          <ac:spMkLst>
            <pc:docMk/>
            <pc:sldMk cId="1578726356" sldId="265"/>
            <ac:spMk id="15" creationId="{54671E49-8DA6-5575-DC4B-5AC34B35CF9C}"/>
          </ac:spMkLst>
        </pc:spChg>
        <pc:spChg chg="add">
          <ac:chgData name="Barbara Cooper" userId="0f870c0d1781415f" providerId="LiveId" clId="{77FA13C3-223E-4B54-9BDB-50C5E1F9BE8B}" dt="2024-07-15T16:47:19.031" v="2389"/>
          <ac:spMkLst>
            <pc:docMk/>
            <pc:sldMk cId="1578726356" sldId="265"/>
            <ac:spMk id="16" creationId="{7BAF19A9-CE13-8770-26DE-B4F4D99900C3}"/>
          </ac:spMkLst>
        </pc:spChg>
      </pc:sldChg>
      <pc:sldChg chg="modSp mod">
        <pc:chgData name="Barbara Cooper" userId="0f870c0d1781415f" providerId="LiveId" clId="{77FA13C3-223E-4B54-9BDB-50C5E1F9BE8B}" dt="2024-07-15T16:32:12.057" v="2076" actId="20577"/>
        <pc:sldMkLst>
          <pc:docMk/>
          <pc:sldMk cId="779971636" sldId="266"/>
        </pc:sldMkLst>
        <pc:spChg chg="mod">
          <ac:chgData name="Barbara Cooper" userId="0f870c0d1781415f" providerId="LiveId" clId="{77FA13C3-223E-4B54-9BDB-50C5E1F9BE8B}" dt="2024-07-15T16:32:12.057" v="2076" actId="20577"/>
          <ac:spMkLst>
            <pc:docMk/>
            <pc:sldMk cId="779971636" sldId="266"/>
            <ac:spMk id="5" creationId="{1B07C49E-AFFC-EC46-8930-E4D428F5F943}"/>
          </ac:spMkLst>
        </pc:spChg>
      </pc:sldChg>
      <pc:sldChg chg="addSp delSp modSp mod setBg">
        <pc:chgData name="Barbara Cooper" userId="0f870c0d1781415f" providerId="LiveId" clId="{77FA13C3-223E-4B54-9BDB-50C5E1F9BE8B}" dt="2024-07-20T19:20:18.559" v="6948" actId="108"/>
        <pc:sldMkLst>
          <pc:docMk/>
          <pc:sldMk cId="3865605948" sldId="269"/>
        </pc:sldMkLst>
        <pc:spChg chg="mod ord">
          <ac:chgData name="Barbara Cooper" userId="0f870c0d1781415f" providerId="LiveId" clId="{77FA13C3-223E-4B54-9BDB-50C5E1F9BE8B}" dt="2024-07-20T19:19:44.684" v="6942" actId="20577"/>
          <ac:spMkLst>
            <pc:docMk/>
            <pc:sldMk cId="3865605948" sldId="269"/>
            <ac:spMk id="3" creationId="{373827F3-F386-AA4E-80ED-D86DEF8C158D}"/>
          </ac:spMkLst>
        </pc:spChg>
        <pc:spChg chg="mod">
          <ac:chgData name="Barbara Cooper" userId="0f870c0d1781415f" providerId="LiveId" clId="{77FA13C3-223E-4B54-9BDB-50C5E1F9BE8B}" dt="2024-07-20T19:20:18.559" v="6948" actId="108"/>
          <ac:spMkLst>
            <pc:docMk/>
            <pc:sldMk cId="3865605948" sldId="269"/>
            <ac:spMk id="4" creationId="{54F4FCC5-6E7E-4FF0-BE45-680EEC392C9F}"/>
          </ac:spMkLst>
        </pc:spChg>
        <pc:spChg chg="mod ord">
          <ac:chgData name="Barbara Cooper" userId="0f870c0d1781415f" providerId="LiveId" clId="{77FA13C3-223E-4B54-9BDB-50C5E1F9BE8B}" dt="2024-07-20T19:16:43.403" v="6818" actId="26606"/>
          <ac:spMkLst>
            <pc:docMk/>
            <pc:sldMk cId="3865605948" sldId="269"/>
            <ac:spMk id="5" creationId="{31BF7889-073A-E045-A3F2-45D63BD0FDC0}"/>
          </ac:spMkLst>
        </pc:spChg>
        <pc:spChg chg="add del">
          <ac:chgData name="Barbara Cooper" userId="0f870c0d1781415f" providerId="LiveId" clId="{77FA13C3-223E-4B54-9BDB-50C5E1F9BE8B}" dt="2024-07-20T19:16:43.396" v="6817" actId="26606"/>
          <ac:spMkLst>
            <pc:docMk/>
            <pc:sldMk cId="3865605948" sldId="269"/>
            <ac:spMk id="11" creationId="{700E0F77-E936-4985-B7B1-B9823486AC33}"/>
          </ac:spMkLst>
        </pc:spChg>
        <pc:spChg chg="add del">
          <ac:chgData name="Barbara Cooper" userId="0f870c0d1781415f" providerId="LiveId" clId="{77FA13C3-223E-4B54-9BDB-50C5E1F9BE8B}" dt="2024-07-20T19:16:43.396" v="6817" actId="26606"/>
          <ac:spMkLst>
            <pc:docMk/>
            <pc:sldMk cId="3865605948" sldId="269"/>
            <ac:spMk id="13" creationId="{95C8260E-968F-44E8-A823-ABB431311926}"/>
          </ac:spMkLst>
        </pc:spChg>
        <pc:spChg chg="add del">
          <ac:chgData name="Barbara Cooper" userId="0f870c0d1781415f" providerId="LiveId" clId="{77FA13C3-223E-4B54-9BDB-50C5E1F9BE8B}" dt="2024-07-20T19:16:43.396" v="6817" actId="26606"/>
          <ac:spMkLst>
            <pc:docMk/>
            <pc:sldMk cId="3865605948" sldId="269"/>
            <ac:spMk id="15" creationId="{2C1BBA94-3F40-40AA-8BB9-E69E25E537C1}"/>
          </ac:spMkLst>
        </pc:spChg>
        <pc:spChg chg="add del">
          <ac:chgData name="Barbara Cooper" userId="0f870c0d1781415f" providerId="LiveId" clId="{77FA13C3-223E-4B54-9BDB-50C5E1F9BE8B}" dt="2024-07-20T19:16:43.396" v="6817" actId="26606"/>
          <ac:spMkLst>
            <pc:docMk/>
            <pc:sldMk cId="3865605948" sldId="269"/>
            <ac:spMk id="17" creationId="{FE43805F-24A6-46A4-B19B-54F28347355C}"/>
          </ac:spMkLst>
        </pc:spChg>
        <pc:spChg chg="add">
          <ac:chgData name="Barbara Cooper" userId="0f870c0d1781415f" providerId="LiveId" clId="{77FA13C3-223E-4B54-9BDB-50C5E1F9BE8B}" dt="2024-07-20T19:16:43.403" v="6818" actId="26606"/>
          <ac:spMkLst>
            <pc:docMk/>
            <pc:sldMk cId="3865605948" sldId="269"/>
            <ac:spMk id="19" creationId="{90D0877E-6CD0-4206-8A18-56CEE73EFBF9}"/>
          </ac:spMkLst>
        </pc:spChg>
        <pc:spChg chg="add">
          <ac:chgData name="Barbara Cooper" userId="0f870c0d1781415f" providerId="LiveId" clId="{77FA13C3-223E-4B54-9BDB-50C5E1F9BE8B}" dt="2024-07-20T19:16:43.403" v="6818" actId="26606"/>
          <ac:spMkLst>
            <pc:docMk/>
            <pc:sldMk cId="3865605948" sldId="269"/>
            <ac:spMk id="20" creationId="{E18AC0D4-F32D-4067-9F63-E553F4AFFF0E}"/>
          </ac:spMkLst>
        </pc:spChg>
        <pc:picChg chg="add mod">
          <ac:chgData name="Barbara Cooper" userId="0f870c0d1781415f" providerId="LiveId" clId="{77FA13C3-223E-4B54-9BDB-50C5E1F9BE8B}" dt="2024-07-20T19:20:05.348" v="6947" actId="1076"/>
          <ac:picMkLst>
            <pc:docMk/>
            <pc:sldMk cId="3865605948" sldId="269"/>
            <ac:picMk id="6" creationId="{828CFDCB-AD29-0B7C-F1FE-03EA91BFB4DF}"/>
          </ac:picMkLst>
        </pc:picChg>
      </pc:sldChg>
      <pc:sldChg chg="addSp delSp modSp mod">
        <pc:chgData name="Barbara Cooper" userId="0f870c0d1781415f" providerId="LiveId" clId="{77FA13C3-223E-4B54-9BDB-50C5E1F9BE8B}" dt="2024-07-20T19:48:57.926" v="7744" actId="14100"/>
        <pc:sldMkLst>
          <pc:docMk/>
          <pc:sldMk cId="2727850971" sldId="270"/>
        </pc:sldMkLst>
        <pc:spChg chg="mod">
          <ac:chgData name="Barbara Cooper" userId="0f870c0d1781415f" providerId="LiveId" clId="{77FA13C3-223E-4B54-9BDB-50C5E1F9BE8B}" dt="2024-07-20T19:42:18.326" v="7654" actId="20577"/>
          <ac:spMkLst>
            <pc:docMk/>
            <pc:sldMk cId="2727850971" sldId="270"/>
            <ac:spMk id="5" creationId="{1B07C49E-AFFC-EC46-8930-E4D428F5F943}"/>
          </ac:spMkLst>
        </pc:spChg>
        <pc:picChg chg="add del mod">
          <ac:chgData name="Barbara Cooper" userId="0f870c0d1781415f" providerId="LiveId" clId="{77FA13C3-223E-4B54-9BDB-50C5E1F9BE8B}" dt="2024-07-20T19:48:50.568" v="7741" actId="478"/>
          <ac:picMkLst>
            <pc:docMk/>
            <pc:sldMk cId="2727850971" sldId="270"/>
            <ac:picMk id="6" creationId="{5B5EE52C-8EE3-74F0-13D8-FCA6F67957BE}"/>
          </ac:picMkLst>
        </pc:picChg>
        <pc:picChg chg="add mod">
          <ac:chgData name="Barbara Cooper" userId="0f870c0d1781415f" providerId="LiveId" clId="{77FA13C3-223E-4B54-9BDB-50C5E1F9BE8B}" dt="2024-07-20T19:48:57.926" v="7744" actId="14100"/>
          <ac:picMkLst>
            <pc:docMk/>
            <pc:sldMk cId="2727850971" sldId="270"/>
            <ac:picMk id="8" creationId="{AFDC7A20-0D6B-4ED4-B9F4-E73AE52CCF10}"/>
          </ac:picMkLst>
        </pc:picChg>
      </pc:sldChg>
      <pc:sldChg chg="modSp mod">
        <pc:chgData name="Barbara Cooper" userId="0f870c0d1781415f" providerId="LiveId" clId="{77FA13C3-223E-4B54-9BDB-50C5E1F9BE8B}" dt="2024-07-15T19:10:40.674" v="5515" actId="20577"/>
        <pc:sldMkLst>
          <pc:docMk/>
          <pc:sldMk cId="1630123617" sldId="274"/>
        </pc:sldMkLst>
        <pc:spChg chg="mod">
          <ac:chgData name="Barbara Cooper" userId="0f870c0d1781415f" providerId="LiveId" clId="{77FA13C3-223E-4B54-9BDB-50C5E1F9BE8B}" dt="2024-07-15T19:10:40.674" v="5515" actId="20577"/>
          <ac:spMkLst>
            <pc:docMk/>
            <pc:sldMk cId="1630123617" sldId="274"/>
            <ac:spMk id="5" creationId="{28684E62-A9F8-4E7A-AB01-78893062A1B4}"/>
          </ac:spMkLst>
        </pc:spChg>
      </pc:sldChg>
      <pc:sldChg chg="del">
        <pc:chgData name="Barbara Cooper" userId="0f870c0d1781415f" providerId="LiveId" clId="{77FA13C3-223E-4B54-9BDB-50C5E1F9BE8B}" dt="2024-07-15T19:03:26.088" v="4789" actId="2696"/>
        <pc:sldMkLst>
          <pc:docMk/>
          <pc:sldMk cId="3410008520" sldId="275"/>
        </pc:sldMkLst>
      </pc:sldChg>
      <pc:sldChg chg="addSp modSp mod setBg">
        <pc:chgData name="Barbara Cooper" userId="0f870c0d1781415f" providerId="LiveId" clId="{77FA13C3-223E-4B54-9BDB-50C5E1F9BE8B}" dt="2024-07-20T18:33:56.430" v="6322" actId="108"/>
        <pc:sldMkLst>
          <pc:docMk/>
          <pc:sldMk cId="148114319" sldId="276"/>
        </pc:sldMkLst>
        <pc:spChg chg="mod">
          <ac:chgData name="Barbara Cooper" userId="0f870c0d1781415f" providerId="LiveId" clId="{77FA13C3-223E-4B54-9BDB-50C5E1F9BE8B}" dt="2024-07-20T18:33:56.430" v="6322" actId="108"/>
          <ac:spMkLst>
            <pc:docMk/>
            <pc:sldMk cId="148114319" sldId="276"/>
            <ac:spMk id="3" creationId="{B28946E4-5BEF-46F0-A56A-E7E85ACA148F}"/>
          </ac:spMkLst>
        </pc:spChg>
        <pc:spChg chg="mod ord">
          <ac:chgData name="Barbara Cooper" userId="0f870c0d1781415f" providerId="LiveId" clId="{77FA13C3-223E-4B54-9BDB-50C5E1F9BE8B}" dt="2024-07-20T18:33:11.247" v="6317" actId="26606"/>
          <ac:spMkLst>
            <pc:docMk/>
            <pc:sldMk cId="148114319" sldId="276"/>
            <ac:spMk id="4" creationId="{9ADB26FF-76AA-124F-92D8-C93C45D216A8}"/>
          </ac:spMkLst>
        </pc:spChg>
        <pc:spChg chg="mod ord">
          <ac:chgData name="Barbara Cooper" userId="0f870c0d1781415f" providerId="LiveId" clId="{77FA13C3-223E-4B54-9BDB-50C5E1F9BE8B}" dt="2024-07-20T18:33:11.247" v="6317" actId="26606"/>
          <ac:spMkLst>
            <pc:docMk/>
            <pc:sldMk cId="148114319" sldId="276"/>
            <ac:spMk id="5" creationId="{1B07C49E-AFFC-EC46-8930-E4D428F5F943}"/>
          </ac:spMkLst>
        </pc:spChg>
        <pc:spChg chg="add">
          <ac:chgData name="Barbara Cooper" userId="0f870c0d1781415f" providerId="LiveId" clId="{77FA13C3-223E-4B54-9BDB-50C5E1F9BE8B}" dt="2024-07-20T18:33:11.247" v="6317" actId="26606"/>
          <ac:spMkLst>
            <pc:docMk/>
            <pc:sldMk cId="148114319" sldId="276"/>
            <ac:spMk id="11" creationId="{FE1EC756-41E9-4FD6-AD48-EF46A28137B7}"/>
          </ac:spMkLst>
        </pc:spChg>
        <pc:spChg chg="add">
          <ac:chgData name="Barbara Cooper" userId="0f870c0d1781415f" providerId="LiveId" clId="{77FA13C3-223E-4B54-9BDB-50C5E1F9BE8B}" dt="2024-07-20T18:33:11.247" v="6317" actId="26606"/>
          <ac:spMkLst>
            <pc:docMk/>
            <pc:sldMk cId="148114319" sldId="276"/>
            <ac:spMk id="13" creationId="{E66F6371-9EA5-9354-29DC-1D07B921F79C}"/>
          </ac:spMkLst>
        </pc:spChg>
        <pc:picChg chg="add mod">
          <ac:chgData name="Barbara Cooper" userId="0f870c0d1781415f" providerId="LiveId" clId="{77FA13C3-223E-4B54-9BDB-50C5E1F9BE8B}" dt="2024-07-20T18:33:21.916" v="6319" actId="14100"/>
          <ac:picMkLst>
            <pc:docMk/>
            <pc:sldMk cId="148114319" sldId="276"/>
            <ac:picMk id="6" creationId="{5AE5B391-A4C7-9E3E-ACB5-9FB3B636C0A4}"/>
          </ac:picMkLst>
        </pc:picChg>
      </pc:sldChg>
      <pc:sldChg chg="addSp delSp modSp mod">
        <pc:chgData name="Barbara Cooper" userId="0f870c0d1781415f" providerId="LiveId" clId="{77FA13C3-223E-4B54-9BDB-50C5E1F9BE8B}" dt="2024-07-15T19:02:19.685" v="4786" actId="1076"/>
        <pc:sldMkLst>
          <pc:docMk/>
          <pc:sldMk cId="2459446073" sldId="289"/>
        </pc:sldMkLst>
        <pc:spChg chg="del mod">
          <ac:chgData name="Barbara Cooper" userId="0f870c0d1781415f" providerId="LiveId" clId="{77FA13C3-223E-4B54-9BDB-50C5E1F9BE8B}" dt="2024-07-15T18:56:00.311" v="4352" actId="478"/>
          <ac:spMkLst>
            <pc:docMk/>
            <pc:sldMk cId="2459446073" sldId="289"/>
            <ac:spMk id="5" creationId="{1B07C49E-AFFC-EC46-8930-E4D428F5F943}"/>
          </ac:spMkLst>
        </pc:spChg>
        <pc:spChg chg="add mod">
          <ac:chgData name="Barbara Cooper" userId="0f870c0d1781415f" providerId="LiveId" clId="{77FA13C3-223E-4B54-9BDB-50C5E1F9BE8B}" dt="2024-07-15T18:57:51.374" v="4604" actId="14100"/>
          <ac:spMkLst>
            <pc:docMk/>
            <pc:sldMk cId="2459446073" sldId="289"/>
            <ac:spMk id="6" creationId="{58A79C6D-9FD9-C495-C9BB-FD06690D5F1E}"/>
          </ac:spMkLst>
        </pc:spChg>
        <pc:spChg chg="mod">
          <ac:chgData name="Barbara Cooper" userId="0f870c0d1781415f" providerId="LiveId" clId="{77FA13C3-223E-4B54-9BDB-50C5E1F9BE8B}" dt="2024-07-15T18:56:53.644" v="4446" actId="20577"/>
          <ac:spMkLst>
            <pc:docMk/>
            <pc:sldMk cId="2459446073" sldId="289"/>
            <ac:spMk id="9" creationId="{B68D8986-45AC-4FB5-96E8-C45F9603EB5E}"/>
          </ac:spMkLst>
        </pc:spChg>
        <pc:picChg chg="add mod">
          <ac:chgData name="Barbara Cooper" userId="0f870c0d1781415f" providerId="LiveId" clId="{77FA13C3-223E-4B54-9BDB-50C5E1F9BE8B}" dt="2024-07-15T19:02:19.685" v="4786" actId="1076"/>
          <ac:picMkLst>
            <pc:docMk/>
            <pc:sldMk cId="2459446073" sldId="289"/>
            <ac:picMk id="3" creationId="{31ED3AC8-97F2-3EA5-6CA6-5D70D165041F}"/>
          </ac:picMkLst>
        </pc:picChg>
      </pc:sldChg>
      <pc:sldChg chg="addSp delSp modSp mod setBg">
        <pc:chgData name="Barbara Cooper" userId="0f870c0d1781415f" providerId="LiveId" clId="{77FA13C3-223E-4B54-9BDB-50C5E1F9BE8B}" dt="2024-07-20T19:05:19.599" v="6812" actId="27636"/>
        <pc:sldMkLst>
          <pc:docMk/>
          <pc:sldMk cId="1813711241" sldId="293"/>
        </pc:sldMkLst>
        <pc:spChg chg="mod">
          <ac:chgData name="Barbara Cooper" userId="0f870c0d1781415f" providerId="LiveId" clId="{77FA13C3-223E-4B54-9BDB-50C5E1F9BE8B}" dt="2024-07-20T18:58:17.920" v="6698" actId="26606"/>
          <ac:spMkLst>
            <pc:docMk/>
            <pc:sldMk cId="1813711241" sldId="293"/>
            <ac:spMk id="3" creationId="{FC857EDD-A3A7-434D-B8D5-401E872498DA}"/>
          </ac:spMkLst>
        </pc:spChg>
        <pc:spChg chg="mod ord">
          <ac:chgData name="Barbara Cooper" userId="0f870c0d1781415f" providerId="LiveId" clId="{77FA13C3-223E-4B54-9BDB-50C5E1F9BE8B}" dt="2024-07-20T18:58:17.920" v="6698" actId="26606"/>
          <ac:spMkLst>
            <pc:docMk/>
            <pc:sldMk cId="1813711241" sldId="293"/>
            <ac:spMk id="4" creationId="{8F1B08F2-C4AD-A440-BB78-A0625E28887A}"/>
          </ac:spMkLst>
        </pc:spChg>
        <pc:spChg chg="add del mod ord">
          <ac:chgData name="Barbara Cooper" userId="0f870c0d1781415f" providerId="LiveId" clId="{77FA13C3-223E-4B54-9BDB-50C5E1F9BE8B}" dt="2024-07-20T18:58:17.920" v="6698" actId="26606"/>
          <ac:spMkLst>
            <pc:docMk/>
            <pc:sldMk cId="1813711241" sldId="293"/>
            <ac:spMk id="5" creationId="{1B07C49E-AFFC-EC46-8930-E4D428F5F943}"/>
          </ac:spMkLst>
        </pc:spChg>
        <pc:spChg chg="add">
          <ac:chgData name="Barbara Cooper" userId="0f870c0d1781415f" providerId="LiveId" clId="{77FA13C3-223E-4B54-9BDB-50C5E1F9BE8B}" dt="2024-07-20T18:58:17.920" v="6698" actId="26606"/>
          <ac:spMkLst>
            <pc:docMk/>
            <pc:sldMk cId="1813711241" sldId="293"/>
            <ac:spMk id="10" creationId="{09588DA8-065E-4F6F-8EFD-43104AB2E0CF}"/>
          </ac:spMkLst>
        </pc:spChg>
        <pc:spChg chg="add">
          <ac:chgData name="Barbara Cooper" userId="0f870c0d1781415f" providerId="LiveId" clId="{77FA13C3-223E-4B54-9BDB-50C5E1F9BE8B}" dt="2024-07-20T18:58:17.920" v="6698" actId="26606"/>
          <ac:spMkLst>
            <pc:docMk/>
            <pc:sldMk cId="1813711241" sldId="293"/>
            <ac:spMk id="11" creationId="{C4285719-470E-454C-AF62-8323075F1F5B}"/>
          </ac:spMkLst>
        </pc:spChg>
        <pc:spChg chg="add del">
          <ac:chgData name="Barbara Cooper" userId="0f870c0d1781415f" providerId="LiveId" clId="{77FA13C3-223E-4B54-9BDB-50C5E1F9BE8B}" dt="2024-07-20T18:58:01.621" v="6695" actId="26606"/>
          <ac:spMkLst>
            <pc:docMk/>
            <pc:sldMk cId="1813711241" sldId="293"/>
            <ac:spMk id="12" creationId="{EDDBB197-D710-4A4F-A9CA-FD2177498BE8}"/>
          </ac:spMkLst>
        </pc:spChg>
        <pc:spChg chg="add">
          <ac:chgData name="Barbara Cooper" userId="0f870c0d1781415f" providerId="LiveId" clId="{77FA13C3-223E-4B54-9BDB-50C5E1F9BE8B}" dt="2024-07-20T18:58:17.920" v="6698" actId="26606"/>
          <ac:spMkLst>
            <pc:docMk/>
            <pc:sldMk cId="1813711241" sldId="293"/>
            <ac:spMk id="13" creationId="{CD9FE4EF-C4D8-49A0-B2FF-81D8DB7D8A24}"/>
          </ac:spMkLst>
        </pc:spChg>
        <pc:spChg chg="add del">
          <ac:chgData name="Barbara Cooper" userId="0f870c0d1781415f" providerId="LiveId" clId="{77FA13C3-223E-4B54-9BDB-50C5E1F9BE8B}" dt="2024-07-20T18:58:01.621" v="6695" actId="26606"/>
          <ac:spMkLst>
            <pc:docMk/>
            <pc:sldMk cId="1813711241" sldId="293"/>
            <ac:spMk id="14" creationId="{975D1CFA-2CDB-4B64-BD9F-85744E8DA12F}"/>
          </ac:spMkLst>
        </pc:spChg>
        <pc:spChg chg="add">
          <ac:chgData name="Barbara Cooper" userId="0f870c0d1781415f" providerId="LiveId" clId="{77FA13C3-223E-4B54-9BDB-50C5E1F9BE8B}" dt="2024-07-20T18:58:17.920" v="6698" actId="26606"/>
          <ac:spMkLst>
            <pc:docMk/>
            <pc:sldMk cId="1813711241" sldId="293"/>
            <ac:spMk id="15" creationId="{4300840D-0A0B-4512-BACA-B439D5B9C57C}"/>
          </ac:spMkLst>
        </pc:spChg>
        <pc:spChg chg="add mod">
          <ac:chgData name="Barbara Cooper" userId="0f870c0d1781415f" providerId="LiveId" clId="{77FA13C3-223E-4B54-9BDB-50C5E1F9BE8B}" dt="2024-07-20T19:05:19.599" v="6812" actId="27636"/>
          <ac:spMkLst>
            <pc:docMk/>
            <pc:sldMk cId="1813711241" sldId="293"/>
            <ac:spMk id="17" creationId="{1B07C49E-AFFC-EC46-8930-E4D428F5F943}"/>
          </ac:spMkLst>
        </pc:spChg>
        <pc:spChg chg="add">
          <ac:chgData name="Barbara Cooper" userId="0f870c0d1781415f" providerId="LiveId" clId="{77FA13C3-223E-4B54-9BDB-50C5E1F9BE8B}" dt="2024-07-20T18:58:17.920" v="6698" actId="26606"/>
          <ac:spMkLst>
            <pc:docMk/>
            <pc:sldMk cId="1813711241" sldId="293"/>
            <ac:spMk id="18" creationId="{D2B78728-A580-49A7-84F9-6EF6F583ADE0}"/>
          </ac:spMkLst>
        </pc:spChg>
        <pc:spChg chg="add">
          <ac:chgData name="Barbara Cooper" userId="0f870c0d1781415f" providerId="LiveId" clId="{77FA13C3-223E-4B54-9BDB-50C5E1F9BE8B}" dt="2024-07-20T18:58:17.920" v="6698" actId="26606"/>
          <ac:spMkLst>
            <pc:docMk/>
            <pc:sldMk cId="1813711241" sldId="293"/>
            <ac:spMk id="20" creationId="{38FAA1A1-D861-433F-88FA-1E9D6FD31D11}"/>
          </ac:spMkLst>
        </pc:spChg>
        <pc:spChg chg="add">
          <ac:chgData name="Barbara Cooper" userId="0f870c0d1781415f" providerId="LiveId" clId="{77FA13C3-223E-4B54-9BDB-50C5E1F9BE8B}" dt="2024-07-20T18:58:17.920" v="6698" actId="26606"/>
          <ac:spMkLst>
            <pc:docMk/>
            <pc:sldMk cId="1813711241" sldId="293"/>
            <ac:spMk id="22" creationId="{8D71EDA1-87BF-4D5D-AB79-F346FD19278A}"/>
          </ac:spMkLst>
        </pc:spChg>
        <pc:grpChg chg="add del">
          <ac:chgData name="Barbara Cooper" userId="0f870c0d1781415f" providerId="LiveId" clId="{77FA13C3-223E-4B54-9BDB-50C5E1F9BE8B}" dt="2024-07-20T18:58:01.621" v="6695" actId="26606"/>
          <ac:grpSpMkLst>
            <pc:docMk/>
            <pc:sldMk cId="1813711241" sldId="293"/>
            <ac:grpSpMk id="16" creationId="{25EE5136-01F1-466C-962D-BA9B4C6757AA}"/>
          </ac:grpSpMkLst>
        </pc:grpChg>
        <pc:graphicFrameChg chg="add del">
          <ac:chgData name="Barbara Cooper" userId="0f870c0d1781415f" providerId="LiveId" clId="{77FA13C3-223E-4B54-9BDB-50C5E1F9BE8B}" dt="2024-07-20T18:58:17.905" v="6697" actId="26606"/>
          <ac:graphicFrameMkLst>
            <pc:docMk/>
            <pc:sldMk cId="1813711241" sldId="293"/>
            <ac:graphicFrameMk id="7" creationId="{94C94209-0822-B24F-E3C9-F0DA63909AC9}"/>
          </ac:graphicFrameMkLst>
        </pc:graphicFrameChg>
        <pc:picChg chg="add del">
          <ac:chgData name="Barbara Cooper" userId="0f870c0d1781415f" providerId="LiveId" clId="{77FA13C3-223E-4B54-9BDB-50C5E1F9BE8B}" dt="2024-07-20T18:58:01.621" v="6695" actId="26606"/>
          <ac:picMkLst>
            <pc:docMk/>
            <pc:sldMk cId="1813711241" sldId="293"/>
            <ac:picMk id="9" creationId="{71D73761-76CA-C2D6-63D9-9769D6EB38B0}"/>
          </ac:picMkLst>
        </pc:picChg>
      </pc:sldChg>
      <pc:sldChg chg="addSp modSp mod">
        <pc:chgData name="Barbara Cooper" userId="0f870c0d1781415f" providerId="LiveId" clId="{77FA13C3-223E-4B54-9BDB-50C5E1F9BE8B}" dt="2024-07-15T18:25:17.403" v="4030" actId="20577"/>
        <pc:sldMkLst>
          <pc:docMk/>
          <pc:sldMk cId="981671777" sldId="296"/>
        </pc:sldMkLst>
        <pc:spChg chg="mod">
          <ac:chgData name="Barbara Cooper" userId="0f870c0d1781415f" providerId="LiveId" clId="{77FA13C3-223E-4B54-9BDB-50C5E1F9BE8B}" dt="2024-07-15T18:23:42.878" v="3837" actId="20577"/>
          <ac:spMkLst>
            <pc:docMk/>
            <pc:sldMk cId="981671777" sldId="296"/>
            <ac:spMk id="2" creationId="{54176327-8CC4-4356-8BBB-DC4965CE9857}"/>
          </ac:spMkLst>
        </pc:spChg>
        <pc:spChg chg="mod">
          <ac:chgData name="Barbara Cooper" userId="0f870c0d1781415f" providerId="LiveId" clId="{77FA13C3-223E-4B54-9BDB-50C5E1F9BE8B}" dt="2024-07-15T18:25:17.403" v="4030" actId="20577"/>
          <ac:spMkLst>
            <pc:docMk/>
            <pc:sldMk cId="981671777" sldId="296"/>
            <ac:spMk id="5" creationId="{85D9F803-CDBC-C74C-AF1B-2B5937D1C241}"/>
          </ac:spMkLst>
        </pc:spChg>
        <pc:picChg chg="add mod modCrop">
          <ac:chgData name="Barbara Cooper" userId="0f870c0d1781415f" providerId="LiveId" clId="{77FA13C3-223E-4B54-9BDB-50C5E1F9BE8B}" dt="2024-07-15T18:23:27.516" v="3784" actId="1076"/>
          <ac:picMkLst>
            <pc:docMk/>
            <pc:sldMk cId="981671777" sldId="296"/>
            <ac:picMk id="6" creationId="{774A9F18-9C1A-E2D9-6B3D-C045E66AC0A5}"/>
          </ac:picMkLst>
        </pc:picChg>
      </pc:sldChg>
      <pc:sldChg chg="addSp delSp modSp mod">
        <pc:chgData name="Barbara Cooper" userId="0f870c0d1781415f" providerId="LiveId" clId="{77FA13C3-223E-4B54-9BDB-50C5E1F9BE8B}" dt="2024-07-04T19:35:35.916" v="484" actId="1076"/>
        <pc:sldMkLst>
          <pc:docMk/>
          <pc:sldMk cId="280316088" sldId="299"/>
        </pc:sldMkLst>
        <pc:spChg chg="add del mod">
          <ac:chgData name="Barbara Cooper" userId="0f870c0d1781415f" providerId="LiveId" clId="{77FA13C3-223E-4B54-9BDB-50C5E1F9BE8B}" dt="2024-07-04T19:34:51.713" v="475" actId="478"/>
          <ac:spMkLst>
            <pc:docMk/>
            <pc:sldMk cId="280316088" sldId="299"/>
            <ac:spMk id="2" creationId="{4B3C70BF-2254-4C2C-BB31-B38F1151E85C}"/>
          </ac:spMkLst>
        </pc:spChg>
        <pc:spChg chg="mod">
          <ac:chgData name="Barbara Cooper" userId="0f870c0d1781415f" providerId="LiveId" clId="{77FA13C3-223E-4B54-9BDB-50C5E1F9BE8B}" dt="2024-07-04T19:19:22.238" v="343" actId="14100"/>
          <ac:spMkLst>
            <pc:docMk/>
            <pc:sldMk cId="280316088" sldId="299"/>
            <ac:spMk id="3" creationId="{AB0AB2AC-B7E6-6849-9AE9-697369407F8F}"/>
          </ac:spMkLst>
        </pc:spChg>
        <pc:spChg chg="mod">
          <ac:chgData name="Barbara Cooper" userId="0f870c0d1781415f" providerId="LiveId" clId="{77FA13C3-223E-4B54-9BDB-50C5E1F9BE8B}" dt="2024-07-04T19:21:40.452" v="350" actId="1076"/>
          <ac:spMkLst>
            <pc:docMk/>
            <pc:sldMk cId="280316088" sldId="299"/>
            <ac:spMk id="5" creationId="{1B07C49E-AFFC-EC46-8930-E4D428F5F943}"/>
          </ac:spMkLst>
        </pc:spChg>
        <pc:spChg chg="add del mod">
          <ac:chgData name="Barbara Cooper" userId="0f870c0d1781415f" providerId="LiveId" clId="{77FA13C3-223E-4B54-9BDB-50C5E1F9BE8B}" dt="2024-07-04T19:33:09.558" v="432" actId="478"/>
          <ac:spMkLst>
            <pc:docMk/>
            <pc:sldMk cId="280316088" sldId="299"/>
            <ac:spMk id="7" creationId="{277C133F-1E05-4B03-59CC-A70C4E5E849E}"/>
          </ac:spMkLst>
        </pc:spChg>
        <pc:spChg chg="add del mod">
          <ac:chgData name="Barbara Cooper" userId="0f870c0d1781415f" providerId="LiveId" clId="{77FA13C3-223E-4B54-9BDB-50C5E1F9BE8B}" dt="2024-07-04T19:33:10.529" v="433" actId="478"/>
          <ac:spMkLst>
            <pc:docMk/>
            <pc:sldMk cId="280316088" sldId="299"/>
            <ac:spMk id="21" creationId="{81BDA951-34D0-DD5F-3A07-0BA6D079E6B5}"/>
          </ac:spMkLst>
        </pc:spChg>
        <pc:spChg chg="add del mod">
          <ac:chgData name="Barbara Cooper" userId="0f870c0d1781415f" providerId="LiveId" clId="{77FA13C3-223E-4B54-9BDB-50C5E1F9BE8B}" dt="2024-07-04T19:34:45.124" v="470" actId="478"/>
          <ac:spMkLst>
            <pc:docMk/>
            <pc:sldMk cId="280316088" sldId="299"/>
            <ac:spMk id="22" creationId="{A7616077-4DFE-410E-04A7-BC56A00C0435}"/>
          </ac:spMkLst>
        </pc:spChg>
        <pc:spChg chg="add del mod">
          <ac:chgData name="Barbara Cooper" userId="0f870c0d1781415f" providerId="LiveId" clId="{77FA13C3-223E-4B54-9BDB-50C5E1F9BE8B}" dt="2024-07-04T19:34:42.566" v="469" actId="478"/>
          <ac:spMkLst>
            <pc:docMk/>
            <pc:sldMk cId="280316088" sldId="299"/>
            <ac:spMk id="23" creationId="{95042B55-F641-B427-EF4C-26F02C8D1184}"/>
          </ac:spMkLst>
        </pc:spChg>
        <pc:spChg chg="add mod">
          <ac:chgData name="Barbara Cooper" userId="0f870c0d1781415f" providerId="LiveId" clId="{77FA13C3-223E-4B54-9BDB-50C5E1F9BE8B}" dt="2024-07-04T19:19:38.112" v="347" actId="6549"/>
          <ac:spMkLst>
            <pc:docMk/>
            <pc:sldMk cId="280316088" sldId="299"/>
            <ac:spMk id="32" creationId="{4C3BA3B5-3445-F19C-2010-48D487781CF6}"/>
          </ac:spMkLst>
        </pc:spChg>
        <pc:spChg chg="add mod">
          <ac:chgData name="Barbara Cooper" userId="0f870c0d1781415f" providerId="LiveId" clId="{77FA13C3-223E-4B54-9BDB-50C5E1F9BE8B}" dt="2024-07-04T19:22:14.840" v="369" actId="20577"/>
          <ac:spMkLst>
            <pc:docMk/>
            <pc:sldMk cId="280316088" sldId="299"/>
            <ac:spMk id="33" creationId="{D562EDAC-3DF0-54C3-A3F1-B52D2FE4A3E9}"/>
          </ac:spMkLst>
        </pc:spChg>
        <pc:spChg chg="add mod">
          <ac:chgData name="Barbara Cooper" userId="0f870c0d1781415f" providerId="LiveId" clId="{77FA13C3-223E-4B54-9BDB-50C5E1F9BE8B}" dt="2024-07-04T19:35:24.205" v="481" actId="1076"/>
          <ac:spMkLst>
            <pc:docMk/>
            <pc:sldMk cId="280316088" sldId="299"/>
            <ac:spMk id="34" creationId="{3A7A538B-C2A9-7CD9-A2C5-E7514CE1733E}"/>
          </ac:spMkLst>
        </pc:spChg>
        <pc:spChg chg="add mod">
          <ac:chgData name="Barbara Cooper" userId="0f870c0d1781415f" providerId="LiveId" clId="{77FA13C3-223E-4B54-9BDB-50C5E1F9BE8B}" dt="2024-07-04T19:35:27.050" v="482" actId="1076"/>
          <ac:spMkLst>
            <pc:docMk/>
            <pc:sldMk cId="280316088" sldId="299"/>
            <ac:spMk id="35" creationId="{1BB34049-1660-96EF-613E-8EE910B09870}"/>
          </ac:spMkLst>
        </pc:spChg>
        <pc:spChg chg="add mod">
          <ac:chgData name="Barbara Cooper" userId="0f870c0d1781415f" providerId="LiveId" clId="{77FA13C3-223E-4B54-9BDB-50C5E1F9BE8B}" dt="2024-07-04T19:35:30.428" v="483" actId="1076"/>
          <ac:spMkLst>
            <pc:docMk/>
            <pc:sldMk cId="280316088" sldId="299"/>
            <ac:spMk id="36" creationId="{5F081B72-B4CF-0E70-2002-F5E7351CAD7B}"/>
          </ac:spMkLst>
        </pc:spChg>
        <pc:spChg chg="add mod">
          <ac:chgData name="Barbara Cooper" userId="0f870c0d1781415f" providerId="LiveId" clId="{77FA13C3-223E-4B54-9BDB-50C5E1F9BE8B}" dt="2024-07-04T19:35:35.916" v="484" actId="1076"/>
          <ac:spMkLst>
            <pc:docMk/>
            <pc:sldMk cId="280316088" sldId="299"/>
            <ac:spMk id="37" creationId="{DCF60DA3-DEEE-D21D-D5DF-9B9C2065AB53}"/>
          </ac:spMkLst>
        </pc:spChg>
        <pc:cxnChg chg="add del mod">
          <ac:chgData name="Barbara Cooper" userId="0f870c0d1781415f" providerId="LiveId" clId="{77FA13C3-223E-4B54-9BDB-50C5E1F9BE8B}" dt="2024-07-04T19:34:49.117" v="473" actId="478"/>
          <ac:cxnSpMkLst>
            <pc:docMk/>
            <pc:sldMk cId="280316088" sldId="299"/>
            <ac:cxnSpMk id="9" creationId="{D53CA3A3-4FE5-6FEC-3700-6C413F4441BA}"/>
          </ac:cxnSpMkLst>
        </pc:cxnChg>
        <pc:cxnChg chg="add del mod">
          <ac:chgData name="Barbara Cooper" userId="0f870c0d1781415f" providerId="LiveId" clId="{77FA13C3-223E-4B54-9BDB-50C5E1F9BE8B}" dt="2024-07-04T19:34:46.257" v="471" actId="478"/>
          <ac:cxnSpMkLst>
            <pc:docMk/>
            <pc:sldMk cId="280316088" sldId="299"/>
            <ac:cxnSpMk id="14" creationId="{23821AF8-6C88-6F29-72F4-DCAB9B1209A6}"/>
          </ac:cxnSpMkLst>
        </pc:cxnChg>
        <pc:cxnChg chg="add del mod">
          <ac:chgData name="Barbara Cooper" userId="0f870c0d1781415f" providerId="LiveId" clId="{77FA13C3-223E-4B54-9BDB-50C5E1F9BE8B}" dt="2024-07-04T19:34:47.330" v="472" actId="478"/>
          <ac:cxnSpMkLst>
            <pc:docMk/>
            <pc:sldMk cId="280316088" sldId="299"/>
            <ac:cxnSpMk id="16" creationId="{9EE8B248-D57A-22B7-41AD-494E5E69BF21}"/>
          </ac:cxnSpMkLst>
        </pc:cxnChg>
        <pc:cxnChg chg="add del mod">
          <ac:chgData name="Barbara Cooper" userId="0f870c0d1781415f" providerId="LiveId" clId="{77FA13C3-223E-4B54-9BDB-50C5E1F9BE8B}" dt="2024-07-04T19:34:50.981" v="474" actId="478"/>
          <ac:cxnSpMkLst>
            <pc:docMk/>
            <pc:sldMk cId="280316088" sldId="299"/>
            <ac:cxnSpMk id="18" creationId="{6093C0D6-296C-7C52-16CC-480570AEFAFD}"/>
          </ac:cxnSpMkLst>
        </pc:cxnChg>
        <pc:cxnChg chg="add mod">
          <ac:chgData name="Barbara Cooper" userId="0f870c0d1781415f" providerId="LiveId" clId="{77FA13C3-223E-4B54-9BDB-50C5E1F9BE8B}" dt="2024-07-04T19:35:35.916" v="484" actId="1076"/>
          <ac:cxnSpMkLst>
            <pc:docMk/>
            <pc:sldMk cId="280316088" sldId="299"/>
            <ac:cxnSpMk id="39" creationId="{7C83F8A8-1E62-479A-386F-99196C2C0218}"/>
          </ac:cxnSpMkLst>
        </pc:cxnChg>
        <pc:cxnChg chg="add mod">
          <ac:chgData name="Barbara Cooper" userId="0f870c0d1781415f" providerId="LiveId" clId="{77FA13C3-223E-4B54-9BDB-50C5E1F9BE8B}" dt="2024-07-04T19:35:30.428" v="483" actId="1076"/>
          <ac:cxnSpMkLst>
            <pc:docMk/>
            <pc:sldMk cId="280316088" sldId="299"/>
            <ac:cxnSpMk id="42" creationId="{56500A2A-28D0-BD8F-1ED6-07153DE68C94}"/>
          </ac:cxnSpMkLst>
        </pc:cxnChg>
        <pc:cxnChg chg="add mod">
          <ac:chgData name="Barbara Cooper" userId="0f870c0d1781415f" providerId="LiveId" clId="{77FA13C3-223E-4B54-9BDB-50C5E1F9BE8B}" dt="2024-07-04T19:35:27.050" v="482" actId="1076"/>
          <ac:cxnSpMkLst>
            <pc:docMk/>
            <pc:sldMk cId="280316088" sldId="299"/>
            <ac:cxnSpMk id="46" creationId="{9F6708E3-5AAA-A1D3-BA79-FFAEEBA4111B}"/>
          </ac:cxnSpMkLst>
        </pc:cxnChg>
        <pc:cxnChg chg="add mod">
          <ac:chgData name="Barbara Cooper" userId="0f870c0d1781415f" providerId="LiveId" clId="{77FA13C3-223E-4B54-9BDB-50C5E1F9BE8B}" dt="2024-07-04T19:35:24.205" v="481" actId="1076"/>
          <ac:cxnSpMkLst>
            <pc:docMk/>
            <pc:sldMk cId="280316088" sldId="299"/>
            <ac:cxnSpMk id="48" creationId="{5CE675D6-0258-87E4-5DD9-2956212F3495}"/>
          </ac:cxnSpMkLst>
        </pc:cxnChg>
      </pc:sldChg>
      <pc:sldChg chg="addSp delSp modSp mod">
        <pc:chgData name="Barbara Cooper" userId="0f870c0d1781415f" providerId="LiveId" clId="{77FA13C3-223E-4B54-9BDB-50C5E1F9BE8B}" dt="2024-07-15T16:13:13.337" v="1040" actId="1076"/>
        <pc:sldMkLst>
          <pc:docMk/>
          <pc:sldMk cId="1385553969" sldId="302"/>
        </pc:sldMkLst>
        <pc:spChg chg="mod">
          <ac:chgData name="Barbara Cooper" userId="0f870c0d1781415f" providerId="LiveId" clId="{77FA13C3-223E-4B54-9BDB-50C5E1F9BE8B}" dt="2024-07-15T16:12:22.736" v="963" actId="1076"/>
          <ac:spMkLst>
            <pc:docMk/>
            <pc:sldMk cId="1385553969" sldId="302"/>
            <ac:spMk id="2" creationId="{8B78C759-C687-440F-8CAE-D3071F1AB630}"/>
          </ac:spMkLst>
        </pc:spChg>
        <pc:spChg chg="mod">
          <ac:chgData name="Barbara Cooper" userId="0f870c0d1781415f" providerId="LiveId" clId="{77FA13C3-223E-4B54-9BDB-50C5E1F9BE8B}" dt="2024-07-15T16:12:18.917" v="962" actId="1076"/>
          <ac:spMkLst>
            <pc:docMk/>
            <pc:sldMk cId="1385553969" sldId="302"/>
            <ac:spMk id="3" creationId="{AB0AB2AC-B7E6-6849-9AE9-697369407F8F}"/>
          </ac:spMkLst>
        </pc:spChg>
        <pc:spChg chg="add mod">
          <ac:chgData name="Barbara Cooper" userId="0f870c0d1781415f" providerId="LiveId" clId="{77FA13C3-223E-4B54-9BDB-50C5E1F9BE8B}" dt="2024-07-15T16:12:40.413" v="1024" actId="1038"/>
          <ac:spMkLst>
            <pc:docMk/>
            <pc:sldMk cId="1385553969" sldId="302"/>
            <ac:spMk id="5" creationId="{1ABEC0E2-F4A6-944C-C57A-F5BDB5508F1A}"/>
          </ac:spMkLst>
        </pc:spChg>
        <pc:spChg chg="add mod">
          <ac:chgData name="Barbara Cooper" userId="0f870c0d1781415f" providerId="LiveId" clId="{77FA13C3-223E-4B54-9BDB-50C5E1F9BE8B}" dt="2024-07-15T16:13:13.337" v="1040" actId="1076"/>
          <ac:spMkLst>
            <pc:docMk/>
            <pc:sldMk cId="1385553969" sldId="302"/>
            <ac:spMk id="12" creationId="{96A55AA5-1763-C32D-486A-A8EB97B890DF}"/>
          </ac:spMkLst>
        </pc:spChg>
        <pc:spChg chg="add mod">
          <ac:chgData name="Barbara Cooper" userId="0f870c0d1781415f" providerId="LiveId" clId="{77FA13C3-223E-4B54-9BDB-50C5E1F9BE8B}" dt="2024-07-15T16:12:40.413" v="1024" actId="1038"/>
          <ac:spMkLst>
            <pc:docMk/>
            <pc:sldMk cId="1385553969" sldId="302"/>
            <ac:spMk id="13" creationId="{3451AD6A-0F6C-EA7C-0BB7-BBEC94CDE1DE}"/>
          </ac:spMkLst>
        </pc:spChg>
        <pc:spChg chg="add mod">
          <ac:chgData name="Barbara Cooper" userId="0f870c0d1781415f" providerId="LiveId" clId="{77FA13C3-223E-4B54-9BDB-50C5E1F9BE8B}" dt="2024-07-15T16:12:40.413" v="1024" actId="1038"/>
          <ac:spMkLst>
            <pc:docMk/>
            <pc:sldMk cId="1385553969" sldId="302"/>
            <ac:spMk id="14" creationId="{AE239444-E6A4-B51A-9B9E-A259E522C439}"/>
          </ac:spMkLst>
        </pc:spChg>
        <pc:picChg chg="add del">
          <ac:chgData name="Barbara Cooper" userId="0f870c0d1781415f" providerId="LiveId" clId="{77FA13C3-223E-4B54-9BDB-50C5E1F9BE8B}" dt="2024-07-15T16:07:20.259" v="702" actId="478"/>
          <ac:picMkLst>
            <pc:docMk/>
            <pc:sldMk cId="1385553969" sldId="302"/>
            <ac:picMk id="8" creationId="{9C869F73-0F0E-1369-EAD7-CE4A57F78F54}"/>
          </ac:picMkLst>
        </pc:picChg>
        <pc:picChg chg="add del">
          <ac:chgData name="Barbara Cooper" userId="0f870c0d1781415f" providerId="LiveId" clId="{77FA13C3-223E-4B54-9BDB-50C5E1F9BE8B}" dt="2024-07-15T16:07:26.141" v="704" actId="478"/>
          <ac:picMkLst>
            <pc:docMk/>
            <pc:sldMk cId="1385553969" sldId="302"/>
            <ac:picMk id="10" creationId="{BC6B530E-CF1B-6358-E2B6-FD0D63DB7422}"/>
          </ac:picMkLst>
        </pc:picChg>
        <pc:cxnChg chg="add mod">
          <ac:chgData name="Barbara Cooper" userId="0f870c0d1781415f" providerId="LiveId" clId="{77FA13C3-223E-4B54-9BDB-50C5E1F9BE8B}" dt="2024-07-15T16:13:13.337" v="1040" actId="1076"/>
          <ac:cxnSpMkLst>
            <pc:docMk/>
            <pc:sldMk cId="1385553969" sldId="302"/>
            <ac:cxnSpMk id="16" creationId="{2EE39B5B-8666-AAE6-00FB-F88D606E25D1}"/>
          </ac:cxnSpMkLst>
        </pc:cxnChg>
        <pc:cxnChg chg="add del mod">
          <ac:chgData name="Barbara Cooper" userId="0f870c0d1781415f" providerId="LiveId" clId="{77FA13C3-223E-4B54-9BDB-50C5E1F9BE8B}" dt="2024-07-15T16:10:42.124" v="939" actId="478"/>
          <ac:cxnSpMkLst>
            <pc:docMk/>
            <pc:sldMk cId="1385553969" sldId="302"/>
            <ac:cxnSpMk id="18" creationId="{5836AC87-08D1-E95A-0B84-CF2AA65667B0}"/>
          </ac:cxnSpMkLst>
        </pc:cxnChg>
        <pc:cxnChg chg="add mod">
          <ac:chgData name="Barbara Cooper" userId="0f870c0d1781415f" providerId="LiveId" clId="{77FA13C3-223E-4B54-9BDB-50C5E1F9BE8B}" dt="2024-07-15T16:13:13.337" v="1040" actId="1076"/>
          <ac:cxnSpMkLst>
            <pc:docMk/>
            <pc:sldMk cId="1385553969" sldId="302"/>
            <ac:cxnSpMk id="23" creationId="{E0E8E70D-1F63-2774-39FE-ED47EABF253D}"/>
          </ac:cxnSpMkLst>
        </pc:cxnChg>
        <pc:cxnChg chg="add mod">
          <ac:chgData name="Barbara Cooper" userId="0f870c0d1781415f" providerId="LiveId" clId="{77FA13C3-223E-4B54-9BDB-50C5E1F9BE8B}" dt="2024-07-15T16:12:40.413" v="1024" actId="1038"/>
          <ac:cxnSpMkLst>
            <pc:docMk/>
            <pc:sldMk cId="1385553969" sldId="302"/>
            <ac:cxnSpMk id="30" creationId="{721001DA-BC60-E857-930A-8D01BE115742}"/>
          </ac:cxnSpMkLst>
        </pc:cxnChg>
      </pc:sldChg>
      <pc:sldChg chg="addSp delSp modSp mod setBg">
        <pc:chgData name="Barbara Cooper" userId="0f870c0d1781415f" providerId="LiveId" clId="{77FA13C3-223E-4B54-9BDB-50C5E1F9BE8B}" dt="2024-07-20T18:40:09.650" v="6328" actId="14100"/>
        <pc:sldMkLst>
          <pc:docMk/>
          <pc:sldMk cId="334532777" sldId="303"/>
        </pc:sldMkLst>
        <pc:spChg chg="mod">
          <ac:chgData name="Barbara Cooper" userId="0f870c0d1781415f" providerId="LiveId" clId="{77FA13C3-223E-4B54-9BDB-50C5E1F9BE8B}" dt="2024-07-20T18:40:09.650" v="6328" actId="14100"/>
          <ac:spMkLst>
            <pc:docMk/>
            <pc:sldMk cId="334532777" sldId="303"/>
            <ac:spMk id="3" creationId="{519FC08B-7D2E-43A5-A528-821DCDCCCC82}"/>
          </ac:spMkLst>
        </pc:spChg>
        <pc:spChg chg="mod ord">
          <ac:chgData name="Barbara Cooper" userId="0f870c0d1781415f" providerId="LiveId" clId="{77FA13C3-223E-4B54-9BDB-50C5E1F9BE8B}" dt="2024-07-20T18:39:45.949" v="6326" actId="26606"/>
          <ac:spMkLst>
            <pc:docMk/>
            <pc:sldMk cId="334532777" sldId="303"/>
            <ac:spMk id="4" creationId="{9ADB26FF-76AA-124F-92D8-C93C45D216A8}"/>
          </ac:spMkLst>
        </pc:spChg>
        <pc:spChg chg="mod ord">
          <ac:chgData name="Barbara Cooper" userId="0f870c0d1781415f" providerId="LiveId" clId="{77FA13C3-223E-4B54-9BDB-50C5E1F9BE8B}" dt="2024-07-20T18:39:45.949" v="6326" actId="26606"/>
          <ac:spMkLst>
            <pc:docMk/>
            <pc:sldMk cId="334532777" sldId="303"/>
            <ac:spMk id="5" creationId="{1B07C49E-AFFC-EC46-8930-E4D428F5F943}"/>
          </ac:spMkLst>
        </pc:spChg>
        <pc:spChg chg="add del">
          <ac:chgData name="Barbara Cooper" userId="0f870c0d1781415f" providerId="LiveId" clId="{77FA13C3-223E-4B54-9BDB-50C5E1F9BE8B}" dt="2024-07-20T18:39:45.949" v="6326" actId="26606"/>
          <ac:spMkLst>
            <pc:docMk/>
            <pc:sldMk cId="334532777" sldId="303"/>
            <ac:spMk id="11" creationId="{F13C74B1-5B17-4795-BED0-7140497B445A}"/>
          </ac:spMkLst>
        </pc:spChg>
        <pc:spChg chg="add del">
          <ac:chgData name="Barbara Cooper" userId="0f870c0d1781415f" providerId="LiveId" clId="{77FA13C3-223E-4B54-9BDB-50C5E1F9BE8B}" dt="2024-07-20T18:39:45.949" v="6326" actId="26606"/>
          <ac:spMkLst>
            <pc:docMk/>
            <pc:sldMk cId="334532777" sldId="303"/>
            <ac:spMk id="13" creationId="{D4974D33-8DC5-464E-8C6D-BE58F0669C17}"/>
          </ac:spMkLst>
        </pc:spChg>
        <pc:spChg chg="add">
          <ac:chgData name="Barbara Cooper" userId="0f870c0d1781415f" providerId="LiveId" clId="{77FA13C3-223E-4B54-9BDB-50C5E1F9BE8B}" dt="2024-07-20T18:39:45.949" v="6326" actId="26606"/>
          <ac:spMkLst>
            <pc:docMk/>
            <pc:sldMk cId="334532777" sldId="303"/>
            <ac:spMk id="18" creationId="{45D37F4E-DDB4-456B-97E0-9937730A039F}"/>
          </ac:spMkLst>
        </pc:spChg>
        <pc:spChg chg="add">
          <ac:chgData name="Barbara Cooper" userId="0f870c0d1781415f" providerId="LiveId" clId="{77FA13C3-223E-4B54-9BDB-50C5E1F9BE8B}" dt="2024-07-20T18:39:45.949" v="6326" actId="26606"/>
          <ac:spMkLst>
            <pc:docMk/>
            <pc:sldMk cId="334532777" sldId="303"/>
            <ac:spMk id="20" creationId="{B2DD41CD-8F47-4F56-AD12-4E2FF7696987}"/>
          </ac:spMkLst>
        </pc:spChg>
        <pc:picChg chg="add mod">
          <ac:chgData name="Barbara Cooper" userId="0f870c0d1781415f" providerId="LiveId" clId="{77FA13C3-223E-4B54-9BDB-50C5E1F9BE8B}" dt="2024-07-20T18:39:45.949" v="6326" actId="26606"/>
          <ac:picMkLst>
            <pc:docMk/>
            <pc:sldMk cId="334532777" sldId="303"/>
            <ac:picMk id="6" creationId="{C28BEC3A-8A50-D46B-836A-A7F561B31524}"/>
          </ac:picMkLst>
        </pc:picChg>
      </pc:sldChg>
      <pc:sldChg chg="addSp modSp mod">
        <pc:chgData name="Barbara Cooper" userId="0f870c0d1781415f" providerId="LiveId" clId="{77FA13C3-223E-4B54-9BDB-50C5E1F9BE8B}" dt="2024-07-20T19:29:21.164" v="7076" actId="20577"/>
        <pc:sldMkLst>
          <pc:docMk/>
          <pc:sldMk cId="3869789237" sldId="304"/>
        </pc:sldMkLst>
        <pc:spChg chg="mod">
          <ac:chgData name="Barbara Cooper" userId="0f870c0d1781415f" providerId="LiveId" clId="{77FA13C3-223E-4B54-9BDB-50C5E1F9BE8B}" dt="2024-07-20T19:29:21.164" v="7076" actId="20577"/>
          <ac:spMkLst>
            <pc:docMk/>
            <pc:sldMk cId="3869789237" sldId="304"/>
            <ac:spMk id="3" creationId="{373827F3-F386-AA4E-80ED-D86DEF8C158D}"/>
          </ac:spMkLst>
        </pc:spChg>
        <pc:picChg chg="add mod">
          <ac:chgData name="Barbara Cooper" userId="0f870c0d1781415f" providerId="LiveId" clId="{77FA13C3-223E-4B54-9BDB-50C5E1F9BE8B}" dt="2024-07-20T19:21:10.062" v="6950" actId="1076"/>
          <ac:picMkLst>
            <pc:docMk/>
            <pc:sldMk cId="3869789237" sldId="304"/>
            <ac:picMk id="6" creationId="{44461E3E-57D7-218E-047E-6020F0641118}"/>
          </ac:picMkLst>
        </pc:picChg>
      </pc:sldChg>
      <pc:sldChg chg="addSp modSp mod">
        <pc:chgData name="Barbara Cooper" userId="0f870c0d1781415f" providerId="LiveId" clId="{77FA13C3-223E-4B54-9BDB-50C5E1F9BE8B}" dt="2024-07-20T19:31:00.423" v="7162" actId="20577"/>
        <pc:sldMkLst>
          <pc:docMk/>
          <pc:sldMk cId="80090182" sldId="305"/>
        </pc:sldMkLst>
        <pc:spChg chg="mod">
          <ac:chgData name="Barbara Cooper" userId="0f870c0d1781415f" providerId="LiveId" clId="{77FA13C3-223E-4B54-9BDB-50C5E1F9BE8B}" dt="2024-07-20T19:31:00.423" v="7162" actId="20577"/>
          <ac:spMkLst>
            <pc:docMk/>
            <pc:sldMk cId="80090182" sldId="305"/>
            <ac:spMk id="3" creationId="{373827F3-F386-AA4E-80ED-D86DEF8C158D}"/>
          </ac:spMkLst>
        </pc:spChg>
        <pc:picChg chg="add mod">
          <ac:chgData name="Barbara Cooper" userId="0f870c0d1781415f" providerId="LiveId" clId="{77FA13C3-223E-4B54-9BDB-50C5E1F9BE8B}" dt="2024-07-20T19:30:22.966" v="7079" actId="1076"/>
          <ac:picMkLst>
            <pc:docMk/>
            <pc:sldMk cId="80090182" sldId="305"/>
            <ac:picMk id="6" creationId="{90A5207D-ADB5-FDA1-C1E7-69FE84ABFDFC}"/>
          </ac:picMkLst>
        </pc:picChg>
      </pc:sldChg>
      <pc:sldChg chg="addSp modSp mod">
        <pc:chgData name="Barbara Cooper" userId="0f870c0d1781415f" providerId="LiveId" clId="{77FA13C3-223E-4B54-9BDB-50C5E1F9BE8B}" dt="2024-07-20T19:36:59.706" v="7412" actId="20577"/>
        <pc:sldMkLst>
          <pc:docMk/>
          <pc:sldMk cId="3145340593" sldId="306"/>
        </pc:sldMkLst>
        <pc:spChg chg="mod">
          <ac:chgData name="Barbara Cooper" userId="0f870c0d1781415f" providerId="LiveId" clId="{77FA13C3-223E-4B54-9BDB-50C5E1F9BE8B}" dt="2024-07-20T19:36:59.706" v="7412" actId="20577"/>
          <ac:spMkLst>
            <pc:docMk/>
            <pc:sldMk cId="3145340593" sldId="306"/>
            <ac:spMk id="3" creationId="{373827F3-F386-AA4E-80ED-D86DEF8C158D}"/>
          </ac:spMkLst>
        </pc:spChg>
        <pc:picChg chg="add mod">
          <ac:chgData name="Barbara Cooper" userId="0f870c0d1781415f" providerId="LiveId" clId="{77FA13C3-223E-4B54-9BDB-50C5E1F9BE8B}" dt="2024-07-20T19:35:44.148" v="7303" actId="1076"/>
          <ac:picMkLst>
            <pc:docMk/>
            <pc:sldMk cId="3145340593" sldId="306"/>
            <ac:picMk id="6" creationId="{053B8CD4-DF6F-BD89-EAAF-25C7AE7704A2}"/>
          </ac:picMkLst>
        </pc:picChg>
      </pc:sldChg>
      <pc:sldChg chg="addSp modSp mod">
        <pc:chgData name="Barbara Cooper" userId="0f870c0d1781415f" providerId="LiveId" clId="{77FA13C3-223E-4B54-9BDB-50C5E1F9BE8B}" dt="2024-07-20T19:34:51.831" v="7298" actId="20577"/>
        <pc:sldMkLst>
          <pc:docMk/>
          <pc:sldMk cId="1106727586" sldId="307"/>
        </pc:sldMkLst>
        <pc:spChg chg="mod">
          <ac:chgData name="Barbara Cooper" userId="0f870c0d1781415f" providerId="LiveId" clId="{77FA13C3-223E-4B54-9BDB-50C5E1F9BE8B}" dt="2024-07-20T19:34:51.831" v="7298" actId="20577"/>
          <ac:spMkLst>
            <pc:docMk/>
            <pc:sldMk cId="1106727586" sldId="307"/>
            <ac:spMk id="3" creationId="{373827F3-F386-AA4E-80ED-D86DEF8C158D}"/>
          </ac:spMkLst>
        </pc:spChg>
        <pc:picChg chg="add mod">
          <ac:chgData name="Barbara Cooper" userId="0f870c0d1781415f" providerId="LiveId" clId="{77FA13C3-223E-4B54-9BDB-50C5E1F9BE8B}" dt="2024-07-20T19:31:56.473" v="7167" actId="1076"/>
          <ac:picMkLst>
            <pc:docMk/>
            <pc:sldMk cId="1106727586" sldId="307"/>
            <ac:picMk id="6" creationId="{47411751-9415-047A-D922-FB7E9B26114A}"/>
          </ac:picMkLst>
        </pc:picChg>
      </pc:sldChg>
      <pc:sldChg chg="addSp modSp mod">
        <pc:chgData name="Barbara Cooper" userId="0f870c0d1781415f" providerId="LiveId" clId="{77FA13C3-223E-4B54-9BDB-50C5E1F9BE8B}" dt="2024-07-20T19:39:08.781" v="7528" actId="20577"/>
        <pc:sldMkLst>
          <pc:docMk/>
          <pc:sldMk cId="706594483" sldId="308"/>
        </pc:sldMkLst>
        <pc:spChg chg="mod">
          <ac:chgData name="Barbara Cooper" userId="0f870c0d1781415f" providerId="LiveId" clId="{77FA13C3-223E-4B54-9BDB-50C5E1F9BE8B}" dt="2024-07-20T19:39:08.781" v="7528" actId="20577"/>
          <ac:spMkLst>
            <pc:docMk/>
            <pc:sldMk cId="706594483" sldId="308"/>
            <ac:spMk id="3" creationId="{373827F3-F386-AA4E-80ED-D86DEF8C158D}"/>
          </ac:spMkLst>
        </pc:spChg>
        <pc:picChg chg="add mod">
          <ac:chgData name="Barbara Cooper" userId="0f870c0d1781415f" providerId="LiveId" clId="{77FA13C3-223E-4B54-9BDB-50C5E1F9BE8B}" dt="2024-07-20T19:37:42.675" v="7415" actId="1076"/>
          <ac:picMkLst>
            <pc:docMk/>
            <pc:sldMk cId="706594483" sldId="308"/>
            <ac:picMk id="6" creationId="{5C4BF496-12DD-1486-816A-0AD4A59D4F90}"/>
          </ac:picMkLst>
        </pc:picChg>
      </pc:sldChg>
      <pc:sldChg chg="addSp delSp modSp mod">
        <pc:chgData name="Barbara Cooper" userId="0f870c0d1781415f" providerId="LiveId" clId="{77FA13C3-223E-4B54-9BDB-50C5E1F9BE8B}" dt="2024-07-20T19:48:22.431" v="7740" actId="1076"/>
        <pc:sldMkLst>
          <pc:docMk/>
          <pc:sldMk cId="1794738657" sldId="309"/>
        </pc:sldMkLst>
        <pc:spChg chg="mod">
          <ac:chgData name="Barbara Cooper" userId="0f870c0d1781415f" providerId="LiveId" clId="{77FA13C3-223E-4B54-9BDB-50C5E1F9BE8B}" dt="2024-07-20T19:46:41.507" v="7735" actId="20577"/>
          <ac:spMkLst>
            <pc:docMk/>
            <pc:sldMk cId="1794738657" sldId="309"/>
            <ac:spMk id="5" creationId="{1B07C49E-AFFC-EC46-8930-E4D428F5F943}"/>
          </ac:spMkLst>
        </pc:spChg>
        <pc:picChg chg="add del mod">
          <ac:chgData name="Barbara Cooper" userId="0f870c0d1781415f" providerId="LiveId" clId="{77FA13C3-223E-4B54-9BDB-50C5E1F9BE8B}" dt="2024-07-20T19:48:19.809" v="7738" actId="478"/>
          <ac:picMkLst>
            <pc:docMk/>
            <pc:sldMk cId="1794738657" sldId="309"/>
            <ac:picMk id="6" creationId="{F26B3BE1-5112-AF5F-4DE4-06862FBDFA24}"/>
          </ac:picMkLst>
        </pc:picChg>
        <pc:picChg chg="add mod">
          <ac:chgData name="Barbara Cooper" userId="0f870c0d1781415f" providerId="LiveId" clId="{77FA13C3-223E-4B54-9BDB-50C5E1F9BE8B}" dt="2024-07-20T19:48:22.431" v="7740" actId="1076"/>
          <ac:picMkLst>
            <pc:docMk/>
            <pc:sldMk cId="1794738657" sldId="309"/>
            <ac:picMk id="8" creationId="{43694F24-7A75-08C8-6D29-2EEF759F361A}"/>
          </ac:picMkLst>
        </pc:picChg>
      </pc:sldChg>
      <pc:sldChg chg="addSp modSp mod">
        <pc:chgData name="Barbara Cooper" userId="0f870c0d1781415f" providerId="LiveId" clId="{77FA13C3-223E-4B54-9BDB-50C5E1F9BE8B}" dt="2024-07-20T19:49:51.850" v="7755" actId="1076"/>
        <pc:sldMkLst>
          <pc:docMk/>
          <pc:sldMk cId="4010014743" sldId="310"/>
        </pc:sldMkLst>
        <pc:spChg chg="mod">
          <ac:chgData name="Barbara Cooper" userId="0f870c0d1781415f" providerId="LiveId" clId="{77FA13C3-223E-4B54-9BDB-50C5E1F9BE8B}" dt="2024-07-20T19:49:47.697" v="7754" actId="20577"/>
          <ac:spMkLst>
            <pc:docMk/>
            <pc:sldMk cId="4010014743" sldId="310"/>
            <ac:spMk id="5" creationId="{1B07C49E-AFFC-EC46-8930-E4D428F5F943}"/>
          </ac:spMkLst>
        </pc:spChg>
        <pc:picChg chg="add mod">
          <ac:chgData name="Barbara Cooper" userId="0f870c0d1781415f" providerId="LiveId" clId="{77FA13C3-223E-4B54-9BDB-50C5E1F9BE8B}" dt="2024-07-20T19:49:51.850" v="7755" actId="1076"/>
          <ac:picMkLst>
            <pc:docMk/>
            <pc:sldMk cId="4010014743" sldId="310"/>
            <ac:picMk id="6" creationId="{B94390D2-5E38-F02B-EC56-000B59126662}"/>
          </ac:picMkLst>
        </pc:picChg>
      </pc:sldChg>
      <pc:sldChg chg="addSp modSp mod">
        <pc:chgData name="Barbara Cooper" userId="0f870c0d1781415f" providerId="LiveId" clId="{77FA13C3-223E-4B54-9BDB-50C5E1F9BE8B}" dt="2024-07-20T19:52:31.316" v="7785" actId="14100"/>
        <pc:sldMkLst>
          <pc:docMk/>
          <pc:sldMk cId="2735560525" sldId="311"/>
        </pc:sldMkLst>
        <pc:spChg chg="mod">
          <ac:chgData name="Barbara Cooper" userId="0f870c0d1781415f" providerId="LiveId" clId="{77FA13C3-223E-4B54-9BDB-50C5E1F9BE8B}" dt="2024-07-20T19:50:36.383" v="7760" actId="20577"/>
          <ac:spMkLst>
            <pc:docMk/>
            <pc:sldMk cId="2735560525" sldId="311"/>
            <ac:spMk id="5" creationId="{1B07C49E-AFFC-EC46-8930-E4D428F5F943}"/>
          </ac:spMkLst>
        </pc:spChg>
        <pc:picChg chg="add mod">
          <ac:chgData name="Barbara Cooper" userId="0f870c0d1781415f" providerId="LiveId" clId="{77FA13C3-223E-4B54-9BDB-50C5E1F9BE8B}" dt="2024-07-20T19:52:31.316" v="7785" actId="14100"/>
          <ac:picMkLst>
            <pc:docMk/>
            <pc:sldMk cId="2735560525" sldId="311"/>
            <ac:picMk id="6" creationId="{D649812F-33AD-FA7C-C297-193BDC30B762}"/>
          </ac:picMkLst>
        </pc:picChg>
      </pc:sldChg>
      <pc:sldChg chg="addSp modSp mod">
        <pc:chgData name="Barbara Cooper" userId="0f870c0d1781415f" providerId="LiveId" clId="{77FA13C3-223E-4B54-9BDB-50C5E1F9BE8B}" dt="2024-07-20T19:52:24.369" v="7783" actId="1076"/>
        <pc:sldMkLst>
          <pc:docMk/>
          <pc:sldMk cId="1434679925" sldId="312"/>
        </pc:sldMkLst>
        <pc:spChg chg="mod">
          <ac:chgData name="Barbara Cooper" userId="0f870c0d1781415f" providerId="LiveId" clId="{77FA13C3-223E-4B54-9BDB-50C5E1F9BE8B}" dt="2024-07-20T19:51:34.984" v="7780" actId="20577"/>
          <ac:spMkLst>
            <pc:docMk/>
            <pc:sldMk cId="1434679925" sldId="312"/>
            <ac:spMk id="5" creationId="{1B07C49E-AFFC-EC46-8930-E4D428F5F943}"/>
          </ac:spMkLst>
        </pc:spChg>
        <pc:picChg chg="add mod">
          <ac:chgData name="Barbara Cooper" userId="0f870c0d1781415f" providerId="LiveId" clId="{77FA13C3-223E-4B54-9BDB-50C5E1F9BE8B}" dt="2024-07-20T19:52:24.369" v="7783" actId="1076"/>
          <ac:picMkLst>
            <pc:docMk/>
            <pc:sldMk cId="1434679925" sldId="312"/>
            <ac:picMk id="6" creationId="{91FA55AB-B0D9-E9EA-113C-BAD4249CF93C}"/>
          </ac:picMkLst>
        </pc:picChg>
      </pc:sldChg>
      <pc:sldChg chg="addSp delSp modSp mod">
        <pc:chgData name="Barbara Cooper" userId="0f870c0d1781415f" providerId="LiveId" clId="{77FA13C3-223E-4B54-9BDB-50C5E1F9BE8B}" dt="2024-07-20T20:21:31.933" v="7825" actId="1076"/>
        <pc:sldMkLst>
          <pc:docMk/>
          <pc:sldMk cId="1756972646" sldId="313"/>
        </pc:sldMkLst>
        <pc:spChg chg="del mod">
          <ac:chgData name="Barbara Cooper" userId="0f870c0d1781415f" providerId="LiveId" clId="{77FA13C3-223E-4B54-9BDB-50C5E1F9BE8B}" dt="2024-07-20T20:21:19.042" v="7820" actId="478"/>
          <ac:spMkLst>
            <pc:docMk/>
            <pc:sldMk cId="1756972646" sldId="313"/>
            <ac:spMk id="5" creationId="{1B07C49E-AFFC-EC46-8930-E4D428F5F943}"/>
          </ac:spMkLst>
        </pc:spChg>
        <pc:picChg chg="add mod">
          <ac:chgData name="Barbara Cooper" userId="0f870c0d1781415f" providerId="LiveId" clId="{77FA13C3-223E-4B54-9BDB-50C5E1F9BE8B}" dt="2024-07-20T20:21:31.933" v="7825" actId="1076"/>
          <ac:picMkLst>
            <pc:docMk/>
            <pc:sldMk cId="1756972646" sldId="313"/>
            <ac:picMk id="6" creationId="{2D0D24A8-1B32-BBCE-06D3-1D7E493FA308}"/>
          </ac:picMkLst>
        </pc:picChg>
      </pc:sldChg>
      <pc:sldChg chg="addSp modSp mod">
        <pc:chgData name="Barbara Cooper" userId="0f870c0d1781415f" providerId="LiveId" clId="{77FA13C3-223E-4B54-9BDB-50C5E1F9BE8B}" dt="2024-07-20T20:19:31.471" v="7815" actId="20577"/>
        <pc:sldMkLst>
          <pc:docMk/>
          <pc:sldMk cId="639399535" sldId="314"/>
        </pc:sldMkLst>
        <pc:spChg chg="mod">
          <ac:chgData name="Barbara Cooper" userId="0f870c0d1781415f" providerId="LiveId" clId="{77FA13C3-223E-4B54-9BDB-50C5E1F9BE8B}" dt="2024-07-20T20:19:31.471" v="7815" actId="20577"/>
          <ac:spMkLst>
            <pc:docMk/>
            <pc:sldMk cId="639399535" sldId="314"/>
            <ac:spMk id="5" creationId="{1B07C49E-AFFC-EC46-8930-E4D428F5F943}"/>
          </ac:spMkLst>
        </pc:spChg>
        <pc:picChg chg="add mod">
          <ac:chgData name="Barbara Cooper" userId="0f870c0d1781415f" providerId="LiveId" clId="{77FA13C3-223E-4B54-9BDB-50C5E1F9BE8B}" dt="2024-07-20T20:18:53.450" v="7798" actId="1076"/>
          <ac:picMkLst>
            <pc:docMk/>
            <pc:sldMk cId="639399535" sldId="314"/>
            <ac:picMk id="3" creationId="{A8F021CE-B85C-D4E5-CBEA-56C312D9ABE9}"/>
          </ac:picMkLst>
        </pc:picChg>
      </pc:sldChg>
      <pc:sldChg chg="addSp modSp mod">
        <pc:chgData name="Barbara Cooper" userId="0f870c0d1781415f" providerId="LiveId" clId="{77FA13C3-223E-4B54-9BDB-50C5E1F9BE8B}" dt="2024-07-20T20:23:15.953" v="7851" actId="1076"/>
        <pc:sldMkLst>
          <pc:docMk/>
          <pc:sldMk cId="3566646398" sldId="315"/>
        </pc:sldMkLst>
        <pc:spChg chg="mod">
          <ac:chgData name="Barbara Cooper" userId="0f870c0d1781415f" providerId="LiveId" clId="{77FA13C3-223E-4B54-9BDB-50C5E1F9BE8B}" dt="2024-07-20T20:23:02.114" v="7848" actId="20577"/>
          <ac:spMkLst>
            <pc:docMk/>
            <pc:sldMk cId="3566646398" sldId="315"/>
            <ac:spMk id="5" creationId="{1B07C49E-AFFC-EC46-8930-E4D428F5F943}"/>
          </ac:spMkLst>
        </pc:spChg>
        <pc:picChg chg="add mod">
          <ac:chgData name="Barbara Cooper" userId="0f870c0d1781415f" providerId="LiveId" clId="{77FA13C3-223E-4B54-9BDB-50C5E1F9BE8B}" dt="2024-07-20T20:23:15.953" v="7851" actId="1076"/>
          <ac:picMkLst>
            <pc:docMk/>
            <pc:sldMk cId="3566646398" sldId="315"/>
            <ac:picMk id="6" creationId="{FFAFA303-C4E6-F824-7F89-73A6AB2D64EB}"/>
          </ac:picMkLst>
        </pc:picChg>
      </pc:sldChg>
      <pc:sldChg chg="addSp modSp mod">
        <pc:chgData name="Barbara Cooper" userId="0f870c0d1781415f" providerId="LiveId" clId="{77FA13C3-223E-4B54-9BDB-50C5E1F9BE8B}" dt="2024-07-20T20:24:53.677" v="7861" actId="20577"/>
        <pc:sldMkLst>
          <pc:docMk/>
          <pc:sldMk cId="1398439132" sldId="316"/>
        </pc:sldMkLst>
        <pc:spChg chg="mod">
          <ac:chgData name="Barbara Cooper" userId="0f870c0d1781415f" providerId="LiveId" clId="{77FA13C3-223E-4B54-9BDB-50C5E1F9BE8B}" dt="2024-07-20T20:24:53.677" v="7861" actId="20577"/>
          <ac:spMkLst>
            <pc:docMk/>
            <pc:sldMk cId="1398439132" sldId="316"/>
            <ac:spMk id="5" creationId="{1B07C49E-AFFC-EC46-8930-E4D428F5F943}"/>
          </ac:spMkLst>
        </pc:spChg>
        <pc:picChg chg="add mod">
          <ac:chgData name="Barbara Cooper" userId="0f870c0d1781415f" providerId="LiveId" clId="{77FA13C3-223E-4B54-9BDB-50C5E1F9BE8B}" dt="2024-07-20T20:24:19.437" v="7854" actId="1076"/>
          <ac:picMkLst>
            <pc:docMk/>
            <pc:sldMk cId="1398439132" sldId="316"/>
            <ac:picMk id="6" creationId="{7CEED30B-9C47-DA86-50E0-222E8262E433}"/>
          </ac:picMkLst>
        </pc:picChg>
      </pc:sldChg>
      <pc:sldChg chg="addSp modSp mod">
        <pc:chgData name="Barbara Cooper" userId="0f870c0d1781415f" providerId="LiveId" clId="{77FA13C3-223E-4B54-9BDB-50C5E1F9BE8B}" dt="2024-07-20T20:25:37.654" v="7865" actId="6549"/>
        <pc:sldMkLst>
          <pc:docMk/>
          <pc:sldMk cId="3975168428" sldId="317"/>
        </pc:sldMkLst>
        <pc:spChg chg="mod">
          <ac:chgData name="Barbara Cooper" userId="0f870c0d1781415f" providerId="LiveId" clId="{77FA13C3-223E-4B54-9BDB-50C5E1F9BE8B}" dt="2024-07-20T20:25:37.654" v="7865" actId="6549"/>
          <ac:spMkLst>
            <pc:docMk/>
            <pc:sldMk cId="3975168428" sldId="317"/>
            <ac:spMk id="5" creationId="{1B07C49E-AFFC-EC46-8930-E4D428F5F943}"/>
          </ac:spMkLst>
        </pc:spChg>
        <pc:picChg chg="add mod">
          <ac:chgData name="Barbara Cooper" userId="0f870c0d1781415f" providerId="LiveId" clId="{77FA13C3-223E-4B54-9BDB-50C5E1F9BE8B}" dt="2024-07-20T20:25:29.556" v="7864" actId="1076"/>
          <ac:picMkLst>
            <pc:docMk/>
            <pc:sldMk cId="3975168428" sldId="317"/>
            <ac:picMk id="6" creationId="{5292537C-136A-E3E5-C96B-2F07DC59C4E9}"/>
          </ac:picMkLst>
        </pc:picChg>
      </pc:sldChg>
      <pc:sldChg chg="addSp delSp modSp mod">
        <pc:chgData name="Barbara Cooper" userId="0f870c0d1781415f" providerId="LiveId" clId="{77FA13C3-223E-4B54-9BDB-50C5E1F9BE8B}" dt="2024-07-15T19:10:53.018" v="5516" actId="1076"/>
        <pc:sldMkLst>
          <pc:docMk/>
          <pc:sldMk cId="239597884" sldId="318"/>
        </pc:sldMkLst>
        <pc:spChg chg="mod">
          <ac:chgData name="Barbara Cooper" userId="0f870c0d1781415f" providerId="LiveId" clId="{77FA13C3-223E-4B54-9BDB-50C5E1F9BE8B}" dt="2024-07-15T18:29:03.356" v="4206" actId="20577"/>
          <ac:spMkLst>
            <pc:docMk/>
            <pc:sldMk cId="239597884" sldId="318"/>
            <ac:spMk id="5" creationId="{85D9F803-CDBC-C74C-AF1B-2B5937D1C241}"/>
          </ac:spMkLst>
        </pc:spChg>
        <pc:spChg chg="mod">
          <ac:chgData name="Barbara Cooper" userId="0f870c0d1781415f" providerId="LiveId" clId="{77FA13C3-223E-4B54-9BDB-50C5E1F9BE8B}" dt="2024-07-15T18:26:38.037" v="4081" actId="20577"/>
          <ac:spMkLst>
            <pc:docMk/>
            <pc:sldMk cId="239597884" sldId="318"/>
            <ac:spMk id="8" creationId="{2E0ECA32-E146-40DA-85CD-9677244BC3EC}"/>
          </ac:spMkLst>
        </pc:spChg>
        <pc:picChg chg="add del mod">
          <ac:chgData name="Barbara Cooper" userId="0f870c0d1781415f" providerId="LiveId" clId="{77FA13C3-223E-4B54-9BDB-50C5E1F9BE8B}" dt="2024-07-15T18:27:01.475" v="4091" actId="478"/>
          <ac:picMkLst>
            <pc:docMk/>
            <pc:sldMk cId="239597884" sldId="318"/>
            <ac:picMk id="4" creationId="{B329C908-171B-5CC9-DC99-43DBB56251A2}"/>
          </ac:picMkLst>
        </pc:picChg>
        <pc:picChg chg="add mod modCrop">
          <ac:chgData name="Barbara Cooper" userId="0f870c0d1781415f" providerId="LiveId" clId="{77FA13C3-223E-4B54-9BDB-50C5E1F9BE8B}" dt="2024-07-15T19:10:53.018" v="5516" actId="1076"/>
          <ac:picMkLst>
            <pc:docMk/>
            <pc:sldMk cId="239597884" sldId="318"/>
            <ac:picMk id="7" creationId="{F339D16C-40FD-7E26-EF2D-A15D6CB59CFF}"/>
          </ac:picMkLst>
        </pc:picChg>
      </pc:sldChg>
      <pc:sldChg chg="addSp modSp mod">
        <pc:chgData name="Barbara Cooper" userId="0f870c0d1781415f" providerId="LiveId" clId="{77FA13C3-223E-4B54-9BDB-50C5E1F9BE8B}" dt="2024-07-15T18:43:56.761" v="4348" actId="20577"/>
        <pc:sldMkLst>
          <pc:docMk/>
          <pc:sldMk cId="232499080" sldId="319"/>
        </pc:sldMkLst>
        <pc:spChg chg="mod">
          <ac:chgData name="Barbara Cooper" userId="0f870c0d1781415f" providerId="LiveId" clId="{77FA13C3-223E-4B54-9BDB-50C5E1F9BE8B}" dt="2024-07-15T18:43:56.761" v="4348" actId="20577"/>
          <ac:spMkLst>
            <pc:docMk/>
            <pc:sldMk cId="232499080" sldId="319"/>
            <ac:spMk id="5" creationId="{85D9F803-CDBC-C74C-AF1B-2B5937D1C241}"/>
          </ac:spMkLst>
        </pc:spChg>
        <pc:spChg chg="mod">
          <ac:chgData name="Barbara Cooper" userId="0f870c0d1781415f" providerId="LiveId" clId="{77FA13C3-223E-4B54-9BDB-50C5E1F9BE8B}" dt="2024-07-15T18:43:07.781" v="4253" actId="20577"/>
          <ac:spMkLst>
            <pc:docMk/>
            <pc:sldMk cId="232499080" sldId="319"/>
            <ac:spMk id="8" creationId="{34C97452-C78A-4701-B8AB-ABFE63D5BEDE}"/>
          </ac:spMkLst>
        </pc:spChg>
        <pc:picChg chg="add mod">
          <ac:chgData name="Barbara Cooper" userId="0f870c0d1781415f" providerId="LiveId" clId="{77FA13C3-223E-4B54-9BDB-50C5E1F9BE8B}" dt="2024-07-15T18:43:54.565" v="4347" actId="1076"/>
          <ac:picMkLst>
            <pc:docMk/>
            <pc:sldMk cId="232499080" sldId="319"/>
            <ac:picMk id="4" creationId="{CAE4250E-DB17-3D8D-9743-4CB04564DE2D}"/>
          </ac:picMkLst>
        </pc:picChg>
      </pc:sldChg>
      <pc:sldChg chg="addSp modSp mod">
        <pc:chgData name="Barbara Cooper" userId="0f870c0d1781415f" providerId="LiveId" clId="{77FA13C3-223E-4B54-9BDB-50C5E1F9BE8B}" dt="2024-07-15T19:02:29.548" v="4788" actId="1076"/>
        <pc:sldMkLst>
          <pc:docMk/>
          <pc:sldMk cId="3645034231" sldId="320"/>
        </pc:sldMkLst>
        <pc:spChg chg="mod">
          <ac:chgData name="Barbara Cooper" userId="0f870c0d1781415f" providerId="LiveId" clId="{77FA13C3-223E-4B54-9BDB-50C5E1F9BE8B}" dt="2024-07-15T19:01:46.838" v="4785" actId="20577"/>
          <ac:spMkLst>
            <pc:docMk/>
            <pc:sldMk cId="3645034231" sldId="320"/>
            <ac:spMk id="5" creationId="{1B07C49E-AFFC-EC46-8930-E4D428F5F943}"/>
          </ac:spMkLst>
        </pc:spChg>
        <pc:picChg chg="add mod">
          <ac:chgData name="Barbara Cooper" userId="0f870c0d1781415f" providerId="LiveId" clId="{77FA13C3-223E-4B54-9BDB-50C5E1F9BE8B}" dt="2024-07-15T19:02:29.548" v="4788" actId="1076"/>
          <ac:picMkLst>
            <pc:docMk/>
            <pc:sldMk cId="3645034231" sldId="320"/>
            <ac:picMk id="3" creationId="{5444A5F9-7C8B-1F6F-657A-47A55C83D87B}"/>
          </ac:picMkLst>
        </pc:picChg>
      </pc:sldChg>
      <pc:sldChg chg="addSp delSp modSp mod">
        <pc:chgData name="Barbara Cooper" userId="0f870c0d1781415f" providerId="LiveId" clId="{77FA13C3-223E-4B54-9BDB-50C5E1F9BE8B}" dt="2024-07-15T18:17:19.342" v="3623" actId="20577"/>
        <pc:sldMkLst>
          <pc:docMk/>
          <pc:sldMk cId="700132931" sldId="322"/>
        </pc:sldMkLst>
        <pc:spChg chg="mod">
          <ac:chgData name="Barbara Cooper" userId="0f870c0d1781415f" providerId="LiveId" clId="{77FA13C3-223E-4B54-9BDB-50C5E1F9BE8B}" dt="2024-07-15T18:17:19.342" v="3623" actId="20577"/>
          <ac:spMkLst>
            <pc:docMk/>
            <pc:sldMk cId="700132931" sldId="322"/>
            <ac:spMk id="5" creationId="{85D9F803-CDBC-C74C-AF1B-2B5937D1C241}"/>
          </ac:spMkLst>
        </pc:spChg>
        <pc:spChg chg="mod">
          <ac:chgData name="Barbara Cooper" userId="0f870c0d1781415f" providerId="LiveId" clId="{77FA13C3-223E-4B54-9BDB-50C5E1F9BE8B}" dt="2024-07-15T17:57:41.610" v="2794" actId="20577"/>
          <ac:spMkLst>
            <pc:docMk/>
            <pc:sldMk cId="700132931" sldId="322"/>
            <ac:spMk id="8" creationId="{9456A072-47A6-4424-9ABE-F398119040DD}"/>
          </ac:spMkLst>
        </pc:spChg>
        <pc:picChg chg="add del mod">
          <ac:chgData name="Barbara Cooper" userId="0f870c0d1781415f" providerId="LiveId" clId="{77FA13C3-223E-4B54-9BDB-50C5E1F9BE8B}" dt="2024-07-15T17:58:25.509" v="2798" actId="22"/>
          <ac:picMkLst>
            <pc:docMk/>
            <pc:sldMk cId="700132931" sldId="322"/>
            <ac:picMk id="4" creationId="{F38F3786-4AD1-E7A4-093E-51C4142C26AB}"/>
          </ac:picMkLst>
        </pc:picChg>
        <pc:picChg chg="add mod">
          <ac:chgData name="Barbara Cooper" userId="0f870c0d1781415f" providerId="LiveId" clId="{77FA13C3-223E-4B54-9BDB-50C5E1F9BE8B}" dt="2024-07-15T17:59:30.596" v="2812" actId="1076"/>
          <ac:picMkLst>
            <pc:docMk/>
            <pc:sldMk cId="700132931" sldId="322"/>
            <ac:picMk id="7" creationId="{95E5D025-9C56-D206-1B7E-A7CC4AD619FD}"/>
          </ac:picMkLst>
        </pc:picChg>
      </pc:sldChg>
      <pc:sldChg chg="addSp modSp mod">
        <pc:chgData name="Barbara Cooper" userId="0f870c0d1781415f" providerId="LiveId" clId="{77FA13C3-223E-4B54-9BDB-50C5E1F9BE8B}" dt="2024-07-15T18:19:25.255" v="3770" actId="20577"/>
        <pc:sldMkLst>
          <pc:docMk/>
          <pc:sldMk cId="1866160706" sldId="323"/>
        </pc:sldMkLst>
        <pc:spChg chg="mod">
          <ac:chgData name="Barbara Cooper" userId="0f870c0d1781415f" providerId="LiveId" clId="{77FA13C3-223E-4B54-9BDB-50C5E1F9BE8B}" dt="2024-07-15T18:19:25.255" v="3770" actId="20577"/>
          <ac:spMkLst>
            <pc:docMk/>
            <pc:sldMk cId="1866160706" sldId="323"/>
            <ac:spMk id="5" creationId="{85D9F803-CDBC-C74C-AF1B-2B5937D1C241}"/>
          </ac:spMkLst>
        </pc:spChg>
        <pc:spChg chg="mod">
          <ac:chgData name="Barbara Cooper" userId="0f870c0d1781415f" providerId="LiveId" clId="{77FA13C3-223E-4B54-9BDB-50C5E1F9BE8B}" dt="2024-07-15T18:13:51.460" v="3459" actId="20577"/>
          <ac:spMkLst>
            <pc:docMk/>
            <pc:sldMk cId="1866160706" sldId="323"/>
            <ac:spMk id="8" creationId="{4EF94599-779E-457E-B57B-6063EBF7A840}"/>
          </ac:spMkLst>
        </pc:spChg>
        <pc:picChg chg="add mod">
          <ac:chgData name="Barbara Cooper" userId="0f870c0d1781415f" providerId="LiveId" clId="{77FA13C3-223E-4B54-9BDB-50C5E1F9BE8B}" dt="2024-07-15T18:16:14.209" v="3612" actId="1076"/>
          <ac:picMkLst>
            <pc:docMk/>
            <pc:sldMk cId="1866160706" sldId="323"/>
            <ac:picMk id="4" creationId="{28E4680A-5B6D-267D-92A6-EFE931CDF3CD}"/>
          </ac:picMkLst>
        </pc:picChg>
      </pc:sldChg>
      <pc:sldChg chg="addSp delSp modSp mod">
        <pc:chgData name="Barbara Cooper" userId="0f870c0d1781415f" providerId="LiveId" clId="{77FA13C3-223E-4B54-9BDB-50C5E1F9BE8B}" dt="2024-07-15T18:11:58.966" v="3374" actId="20577"/>
        <pc:sldMkLst>
          <pc:docMk/>
          <pc:sldMk cId="252359608" sldId="324"/>
        </pc:sldMkLst>
        <pc:spChg chg="mod">
          <ac:chgData name="Barbara Cooper" userId="0f870c0d1781415f" providerId="LiveId" clId="{77FA13C3-223E-4B54-9BDB-50C5E1F9BE8B}" dt="2024-07-15T18:11:58.966" v="3374" actId="20577"/>
          <ac:spMkLst>
            <pc:docMk/>
            <pc:sldMk cId="252359608" sldId="324"/>
            <ac:spMk id="5" creationId="{85D9F803-CDBC-C74C-AF1B-2B5937D1C241}"/>
          </ac:spMkLst>
        </pc:spChg>
        <pc:spChg chg="mod">
          <ac:chgData name="Barbara Cooper" userId="0f870c0d1781415f" providerId="LiveId" clId="{77FA13C3-223E-4B54-9BDB-50C5E1F9BE8B}" dt="2024-07-15T18:02:52.395" v="2963" actId="20577"/>
          <ac:spMkLst>
            <pc:docMk/>
            <pc:sldMk cId="252359608" sldId="324"/>
            <ac:spMk id="12" creationId="{4D271BF5-BAA1-4CEB-A575-76A097FABBBA}"/>
          </ac:spMkLst>
        </pc:spChg>
        <pc:picChg chg="add del mod">
          <ac:chgData name="Barbara Cooper" userId="0f870c0d1781415f" providerId="LiveId" clId="{77FA13C3-223E-4B54-9BDB-50C5E1F9BE8B}" dt="2024-07-15T18:05:52.673" v="2972" actId="22"/>
          <ac:picMkLst>
            <pc:docMk/>
            <pc:sldMk cId="252359608" sldId="324"/>
            <ac:picMk id="4" creationId="{7AA1D0F3-9F51-2EA0-9EEA-8EFF49C3B254}"/>
          </ac:picMkLst>
        </pc:picChg>
        <pc:picChg chg="add del mod">
          <ac:chgData name="Barbara Cooper" userId="0f870c0d1781415f" providerId="LiveId" clId="{77FA13C3-223E-4B54-9BDB-50C5E1F9BE8B}" dt="2024-07-15T18:06:36.302" v="2982" actId="22"/>
          <ac:picMkLst>
            <pc:docMk/>
            <pc:sldMk cId="252359608" sldId="324"/>
            <ac:picMk id="7" creationId="{5C6B3680-4007-B0C9-4744-A36D7B026C72}"/>
          </ac:picMkLst>
        </pc:picChg>
        <pc:picChg chg="add mod">
          <ac:chgData name="Barbara Cooper" userId="0f870c0d1781415f" providerId="LiveId" clId="{77FA13C3-223E-4B54-9BDB-50C5E1F9BE8B}" dt="2024-07-15T18:06:44.043" v="2989" actId="1076"/>
          <ac:picMkLst>
            <pc:docMk/>
            <pc:sldMk cId="252359608" sldId="324"/>
            <ac:picMk id="9" creationId="{C2C5F2FE-79C4-6C08-75AC-6EBCC18083BB}"/>
          </ac:picMkLst>
        </pc:picChg>
      </pc:sldChg>
      <pc:sldChg chg="modSp mod">
        <pc:chgData name="Barbara Cooper" userId="0f870c0d1781415f" providerId="LiveId" clId="{77FA13C3-223E-4B54-9BDB-50C5E1F9BE8B}" dt="2024-07-14T19:22:44.890" v="522" actId="20577"/>
        <pc:sldMkLst>
          <pc:docMk/>
          <pc:sldMk cId="1277611629" sldId="327"/>
        </pc:sldMkLst>
        <pc:spChg chg="mod">
          <ac:chgData name="Barbara Cooper" userId="0f870c0d1781415f" providerId="LiveId" clId="{77FA13C3-223E-4B54-9BDB-50C5E1F9BE8B}" dt="2024-07-14T19:22:44.890" v="522" actId="20577"/>
          <ac:spMkLst>
            <pc:docMk/>
            <pc:sldMk cId="1277611629" sldId="327"/>
            <ac:spMk id="6" creationId="{2C36AF9D-A911-994B-90EA-013D4CDA5604}"/>
          </ac:spMkLst>
        </pc:spChg>
      </pc:sldChg>
      <pc:sldChg chg="new del">
        <pc:chgData name="Barbara Cooper" userId="0f870c0d1781415f" providerId="LiveId" clId="{77FA13C3-223E-4B54-9BDB-50C5E1F9BE8B}" dt="2024-07-15T16:47:55.833" v="2396" actId="680"/>
        <pc:sldMkLst>
          <pc:docMk/>
          <pc:sldMk cId="1717298094" sldId="333"/>
        </pc:sldMkLst>
      </pc:sldChg>
      <pc:sldChg chg="new del">
        <pc:chgData name="Barbara Cooper" userId="0f870c0d1781415f" providerId="LiveId" clId="{77FA13C3-223E-4B54-9BDB-50C5E1F9BE8B}" dt="2024-07-15T18:06:26.854" v="2976" actId="680"/>
        <pc:sldMkLst>
          <pc:docMk/>
          <pc:sldMk cId="2556842936" sldId="333"/>
        </pc:sldMkLst>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Barbara Cooper" userId="0f870c0d1781415f" providerId="LiveId" clId="{C9A273B3-E875-42FC-AF7C-98BFE5776ADC}"/>
    <pc:docChg chg="undo custSel modSld">
      <pc:chgData name="Barbara Cooper" userId="0f870c0d1781415f" providerId="LiveId" clId="{C9A273B3-E875-42FC-AF7C-98BFE5776ADC}" dt="2024-07-15T15:15:31.078" v="1280" actId="478"/>
      <pc:docMkLst>
        <pc:docMk/>
      </pc:docMkLst>
      <pc:sldChg chg="modSp mod">
        <pc:chgData name="Barbara Cooper" userId="0f870c0d1781415f" providerId="LiveId" clId="{C9A273B3-E875-42FC-AF7C-98BFE5776ADC}" dt="2024-06-19T19:45:18.970" v="1207" actId="6549"/>
        <pc:sldMkLst>
          <pc:docMk/>
          <pc:sldMk cId="1553432724" sldId="262"/>
        </pc:sldMkLst>
        <pc:spChg chg="mod">
          <ac:chgData name="Barbara Cooper" userId="0f870c0d1781415f" providerId="LiveId" clId="{C9A273B3-E875-42FC-AF7C-98BFE5776ADC}" dt="2024-06-19T19:45:18.970" v="1207" actId="6549"/>
          <ac:spMkLst>
            <pc:docMk/>
            <pc:sldMk cId="1553432724" sldId="262"/>
            <ac:spMk id="7" creationId="{0BFEC426-B615-E549-83E5-140FD588BC64}"/>
          </ac:spMkLst>
        </pc:spChg>
      </pc:sldChg>
      <pc:sldChg chg="addSp delSp modSp mod">
        <pc:chgData name="Barbara Cooper" userId="0f870c0d1781415f" providerId="LiveId" clId="{C9A273B3-E875-42FC-AF7C-98BFE5776ADC}" dt="2024-07-15T15:15:31.078" v="1280" actId="478"/>
        <pc:sldMkLst>
          <pc:docMk/>
          <pc:sldMk cId="3645034231" sldId="320"/>
        </pc:sldMkLst>
        <pc:spChg chg="mod">
          <ac:chgData name="Barbara Cooper" userId="0f870c0d1781415f" providerId="LiveId" clId="{C9A273B3-E875-42FC-AF7C-98BFE5776ADC}" dt="2024-07-15T14:23:03.512" v="1279" actId="20577"/>
          <ac:spMkLst>
            <pc:docMk/>
            <pc:sldMk cId="3645034231" sldId="320"/>
            <ac:spMk id="5" creationId="{1B07C49E-AFFC-EC46-8930-E4D428F5F943}"/>
          </ac:spMkLst>
        </pc:spChg>
        <pc:picChg chg="add del mod">
          <ac:chgData name="Barbara Cooper" userId="0f870c0d1781415f" providerId="LiveId" clId="{C9A273B3-E875-42FC-AF7C-98BFE5776ADC}" dt="2024-07-15T15:15:31.078" v="1280" actId="478"/>
          <ac:picMkLst>
            <pc:docMk/>
            <pc:sldMk cId="3645034231" sldId="320"/>
            <ac:picMk id="3" creationId="{11E4895E-44CD-38C4-1211-8EDB90969BE1}"/>
          </ac:picMkLst>
        </pc:picChg>
      </pc:sldChg>
      <pc:sldChg chg="modSp mod">
        <pc:chgData name="Barbara Cooper" userId="0f870c0d1781415f" providerId="LiveId" clId="{C9A273B3-E875-42FC-AF7C-98BFE5776ADC}" dt="2024-06-19T18:15:24.840" v="2" actId="20577"/>
        <pc:sldMkLst>
          <pc:docMk/>
          <pc:sldMk cId="1277611629" sldId="327"/>
        </pc:sldMkLst>
        <pc:spChg chg="mod">
          <ac:chgData name="Barbara Cooper" userId="0f870c0d1781415f" providerId="LiveId" clId="{C9A273B3-E875-42FC-AF7C-98BFE5776ADC}" dt="2024-06-19T18:15:24.840" v="2" actId="20577"/>
          <ac:spMkLst>
            <pc:docMk/>
            <pc:sldMk cId="1277611629" sldId="327"/>
            <ac:spMk id="6" creationId="{2C36AF9D-A911-994B-90EA-013D4CDA5604}"/>
          </ac:spMkLst>
        </pc:spChg>
      </pc:sldChg>
      <pc:sldChg chg="modSp mod">
        <pc:chgData name="Barbara Cooper" userId="0f870c0d1781415f" providerId="LiveId" clId="{C9A273B3-E875-42FC-AF7C-98BFE5776ADC}" dt="2024-06-19T18:58:30.560" v="360" actId="20577"/>
        <pc:sldMkLst>
          <pc:docMk/>
          <pc:sldMk cId="1980221439" sldId="331"/>
        </pc:sldMkLst>
        <pc:spChg chg="mod">
          <ac:chgData name="Barbara Cooper" userId="0f870c0d1781415f" providerId="LiveId" clId="{C9A273B3-E875-42FC-AF7C-98BFE5776ADC}" dt="2024-06-19T18:58:30.560" v="360" actId="20577"/>
          <ac:spMkLst>
            <pc:docMk/>
            <pc:sldMk cId="1980221439" sldId="331"/>
            <ac:spMk id="10" creationId="{79EF1473-3ADD-43F1-A495-57AAB7FD902F}"/>
          </ac:spMkLst>
        </pc:spChg>
      </pc:sldChg>
      <pc:sldChg chg="modSp mod">
        <pc:chgData name="Barbara Cooper" userId="0f870c0d1781415f" providerId="LiveId" clId="{C9A273B3-E875-42FC-AF7C-98BFE5776ADC}" dt="2024-06-19T19:26:17.314" v="662" actId="6549"/>
        <pc:sldMkLst>
          <pc:docMk/>
          <pc:sldMk cId="2560061391" sldId="332"/>
        </pc:sldMkLst>
        <pc:spChg chg="mod">
          <ac:chgData name="Barbara Cooper" userId="0f870c0d1781415f" providerId="LiveId" clId="{C9A273B3-E875-42FC-AF7C-98BFE5776ADC}" dt="2024-06-19T19:26:17.314" v="662" actId="6549"/>
          <ac:spMkLst>
            <pc:docMk/>
            <pc:sldMk cId="2560061391" sldId="332"/>
            <ac:spMk id="5" creationId="{8E999A1B-8752-489F-A63B-EA2F60186B52}"/>
          </ac:spMkLst>
        </pc:sp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coopersql/IBM_Coursera/blob/main/Step%201%20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coopersql/IBM_Coursera/blob/main/Step%202a%20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coopersql/IBM_Coursera/blob/main/Step%202b%20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coopersql/IBM_Coursera/blob/main/Step%203%20lab_jupyter_launch_site_location.ipynb" TargetMode="Externa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bcoopersql/IBM_Coursera/blob/main/SpaceXPlotlyDashboard.py"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bcoopersql/IBM_Coursera/blob/main/Step%205%20SpaceX_Machine_Learning_Prediction_Part_5.jupyterlite.ipynb"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coopersql/IBM_Coursera/blob/main/Step%201a%20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coopersql/IBM_Coursera/blob/main/Final%20Assignment%20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Barbara Cooper</a:t>
            </a:r>
          </a:p>
          <a:p>
            <a:r>
              <a:rPr lang="en-US">
                <a:solidFill>
                  <a:schemeClr val="bg2"/>
                </a:solidFill>
                <a:latin typeface="Abadi" panose="020B0604020104020204" pitchFamily="34" charset="0"/>
                <a:ea typeface="SF Pro" pitchFamily="2" charset="0"/>
                <a:cs typeface="SF Pro" pitchFamily="2" charset="0"/>
              </a:rPr>
              <a:t>July </a:t>
            </a:r>
            <a:r>
              <a:rPr lang="en-US" dirty="0">
                <a:solidFill>
                  <a:schemeClr val="bg2"/>
                </a:solidFill>
                <a:latin typeface="Abadi" panose="020B0604020104020204" pitchFamily="34" charset="0"/>
                <a:ea typeface="SF Pro" pitchFamily="2" charset="0"/>
                <a:cs typeface="SF Pro" pitchFamily="2" charset="0"/>
              </a:rPr>
              <a:t>19, 2024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1200" dirty="0">
                <a:solidFill>
                  <a:schemeClr val="accent3">
                    <a:lumMod val="25000"/>
                  </a:schemeClr>
                </a:solidFill>
                <a:latin typeface="Abadi" panose="020B0604020104020204" pitchFamily="34" charset="0"/>
                <a:hlinkClick r:id="rId3"/>
              </a:rPr>
              <a:t>https://github.com/bcoopersql/IBM_Coursera/blob/main/Step%201%20labs-jupyter-spacex-Data%20wrangling.ipynb</a:t>
            </a:r>
            <a:endParaRPr lang="en-US" sz="1200" dirty="0">
              <a:solidFill>
                <a:schemeClr val="accent3">
                  <a:lumMod val="25000"/>
                </a:schemeClr>
              </a:solidFill>
              <a:latin typeface="Abadi" panose="020B0604020104020204" pitchFamily="34" charset="0"/>
            </a:endParaRPr>
          </a:p>
          <a:p>
            <a:endParaRPr lang="en-US" sz="14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Rectangle 2">
            <a:extLst>
              <a:ext uri="{FF2B5EF4-FFF2-40B4-BE49-F238E27FC236}">
                <a16:creationId xmlns:a16="http://schemas.microsoft.com/office/drawing/2014/main" id="{94880385-8E54-9BD8-6500-A2B7B962DF0B}"/>
              </a:ext>
            </a:extLst>
          </p:cNvPr>
          <p:cNvSpPr/>
          <p:nvPr/>
        </p:nvSpPr>
        <p:spPr>
          <a:xfrm>
            <a:off x="1252537" y="1575377"/>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Identify missing values</a:t>
            </a:r>
          </a:p>
        </p:txBody>
      </p:sp>
      <p:sp>
        <p:nvSpPr>
          <p:cNvPr id="6" name="Rectangle 5">
            <a:extLst>
              <a:ext uri="{FF2B5EF4-FFF2-40B4-BE49-F238E27FC236}">
                <a16:creationId xmlns:a16="http://schemas.microsoft.com/office/drawing/2014/main" id="{920C279F-51C4-F1B7-426D-6E0C8D0FF9BE}"/>
              </a:ext>
            </a:extLst>
          </p:cNvPr>
          <p:cNvSpPr/>
          <p:nvPr/>
        </p:nvSpPr>
        <p:spPr>
          <a:xfrm>
            <a:off x="4402137" y="1575377"/>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Identify numerical and categorical features</a:t>
            </a:r>
          </a:p>
        </p:txBody>
      </p:sp>
      <p:sp>
        <p:nvSpPr>
          <p:cNvPr id="7" name="Rectangle 6">
            <a:extLst>
              <a:ext uri="{FF2B5EF4-FFF2-40B4-BE49-F238E27FC236}">
                <a16:creationId xmlns:a16="http://schemas.microsoft.com/office/drawing/2014/main" id="{92D80E24-688D-56A6-D26F-3A30212C6295}"/>
              </a:ext>
            </a:extLst>
          </p:cNvPr>
          <p:cNvSpPr/>
          <p:nvPr/>
        </p:nvSpPr>
        <p:spPr>
          <a:xfrm>
            <a:off x="7520972" y="1504257"/>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Calculate # of launches per site</a:t>
            </a:r>
          </a:p>
        </p:txBody>
      </p:sp>
      <p:sp>
        <p:nvSpPr>
          <p:cNvPr id="9" name="Rectangle 8">
            <a:extLst>
              <a:ext uri="{FF2B5EF4-FFF2-40B4-BE49-F238E27FC236}">
                <a16:creationId xmlns:a16="http://schemas.microsoft.com/office/drawing/2014/main" id="{A74B34CB-5CF8-4257-A77A-5E0E2A510B1B}"/>
              </a:ext>
            </a:extLst>
          </p:cNvPr>
          <p:cNvSpPr/>
          <p:nvPr/>
        </p:nvSpPr>
        <p:spPr>
          <a:xfrm>
            <a:off x="1252537" y="2760345"/>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 outcome label (0= failed landing, 1 = successful landing)</a:t>
            </a:r>
          </a:p>
        </p:txBody>
      </p:sp>
      <p:sp>
        <p:nvSpPr>
          <p:cNvPr id="10" name="Rectangle 9">
            <a:extLst>
              <a:ext uri="{FF2B5EF4-FFF2-40B4-BE49-F238E27FC236}">
                <a16:creationId xmlns:a16="http://schemas.microsoft.com/office/drawing/2014/main" id="{E8A7A4B0-13BE-D71F-D229-95D2DDEB9003}"/>
              </a:ext>
            </a:extLst>
          </p:cNvPr>
          <p:cNvSpPr/>
          <p:nvPr/>
        </p:nvSpPr>
        <p:spPr>
          <a:xfrm>
            <a:off x="4386754" y="2760345"/>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Calculate mission outcome per orbit type</a:t>
            </a:r>
          </a:p>
        </p:txBody>
      </p:sp>
      <p:sp>
        <p:nvSpPr>
          <p:cNvPr id="11" name="Rectangle 10">
            <a:extLst>
              <a:ext uri="{FF2B5EF4-FFF2-40B4-BE49-F238E27FC236}">
                <a16:creationId xmlns:a16="http://schemas.microsoft.com/office/drawing/2014/main" id="{B5FCE3AB-10CE-7EE4-0AA9-AD60F2478AC5}"/>
              </a:ext>
            </a:extLst>
          </p:cNvPr>
          <p:cNvSpPr/>
          <p:nvPr/>
        </p:nvSpPr>
        <p:spPr>
          <a:xfrm>
            <a:off x="7520972" y="2760345"/>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Calculate # and occurrence per orbit type</a:t>
            </a:r>
          </a:p>
        </p:txBody>
      </p:sp>
      <p:sp>
        <p:nvSpPr>
          <p:cNvPr id="12" name="Arrow: Right 11">
            <a:extLst>
              <a:ext uri="{FF2B5EF4-FFF2-40B4-BE49-F238E27FC236}">
                <a16:creationId xmlns:a16="http://schemas.microsoft.com/office/drawing/2014/main" id="{5FD352F5-7B09-0657-A8B9-2BCF796CB91E}"/>
              </a:ext>
            </a:extLst>
          </p:cNvPr>
          <p:cNvSpPr/>
          <p:nvPr/>
        </p:nvSpPr>
        <p:spPr>
          <a:xfrm>
            <a:off x="3633459" y="1789684"/>
            <a:ext cx="77661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FAEBC89-942D-C999-6D34-867E5FB7AF1B}"/>
              </a:ext>
            </a:extLst>
          </p:cNvPr>
          <p:cNvSpPr/>
          <p:nvPr/>
        </p:nvSpPr>
        <p:spPr>
          <a:xfrm>
            <a:off x="6789737" y="1825625"/>
            <a:ext cx="738926" cy="44869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EC856A43-712C-3392-9D0C-E50B4B0D5420}"/>
              </a:ext>
            </a:extLst>
          </p:cNvPr>
          <p:cNvSpPr/>
          <p:nvPr/>
        </p:nvSpPr>
        <p:spPr>
          <a:xfrm>
            <a:off x="6766663" y="2912745"/>
            <a:ext cx="754308" cy="44869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D91CD9D5-4EF0-8A96-2914-01DA3CD6CEC4}"/>
              </a:ext>
            </a:extLst>
          </p:cNvPr>
          <p:cNvSpPr/>
          <p:nvPr/>
        </p:nvSpPr>
        <p:spPr>
          <a:xfrm>
            <a:off x="3648074" y="2926655"/>
            <a:ext cx="738680" cy="44869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visualizations below were created to evaluate SpaceX dataset features and how they relate to launch outcomes.</a:t>
            </a:r>
          </a:p>
          <a:p>
            <a:pPr lvl="1">
              <a:lnSpc>
                <a:spcPct val="100000"/>
              </a:lnSpc>
              <a:spcBef>
                <a:spcPts val="1400"/>
              </a:spcBef>
            </a:pPr>
            <a:r>
              <a:rPr lang="en-US" sz="1800" dirty="0">
                <a:solidFill>
                  <a:schemeClr val="accent3">
                    <a:lumMod val="25000"/>
                  </a:schemeClr>
                </a:solidFill>
                <a:latin typeface="Abadi"/>
              </a:rPr>
              <a:t>Flight number and payload features to see how they affect launch outcomes.</a:t>
            </a:r>
          </a:p>
          <a:p>
            <a:pPr lvl="1">
              <a:lnSpc>
                <a:spcPct val="100000"/>
              </a:lnSpc>
              <a:spcBef>
                <a:spcPts val="1400"/>
              </a:spcBef>
            </a:pPr>
            <a:r>
              <a:rPr lang="en-US" sz="1800" dirty="0">
                <a:solidFill>
                  <a:schemeClr val="accent3">
                    <a:lumMod val="25000"/>
                  </a:schemeClr>
                </a:solidFill>
                <a:latin typeface="Abadi"/>
              </a:rPr>
              <a:t>Payload and launch site.</a:t>
            </a:r>
          </a:p>
          <a:p>
            <a:pPr lvl="1">
              <a:lnSpc>
                <a:spcPct val="100000"/>
              </a:lnSpc>
              <a:spcBef>
                <a:spcPts val="1400"/>
              </a:spcBef>
            </a:pPr>
            <a:r>
              <a:rPr lang="en-US" sz="1800" dirty="0">
                <a:solidFill>
                  <a:schemeClr val="accent3">
                    <a:lumMod val="25000"/>
                  </a:schemeClr>
                </a:solidFill>
                <a:latin typeface="Abadi"/>
              </a:rPr>
              <a:t>Success rate and orbit type.</a:t>
            </a:r>
          </a:p>
          <a:p>
            <a:pPr lvl="1">
              <a:lnSpc>
                <a:spcPct val="100000"/>
              </a:lnSpc>
              <a:spcBef>
                <a:spcPts val="1400"/>
              </a:spcBef>
            </a:pPr>
            <a:r>
              <a:rPr lang="en-US" sz="1800" dirty="0">
                <a:solidFill>
                  <a:schemeClr val="accent3">
                    <a:lumMod val="25000"/>
                  </a:schemeClr>
                </a:solidFill>
                <a:latin typeface="Abadi"/>
              </a:rPr>
              <a:t>Flight number and orbit type.</a:t>
            </a:r>
          </a:p>
          <a:p>
            <a:pPr lvl="1">
              <a:lnSpc>
                <a:spcPct val="100000"/>
              </a:lnSpc>
              <a:spcBef>
                <a:spcPts val="1400"/>
              </a:spcBef>
            </a:pPr>
            <a:r>
              <a:rPr lang="en-US" sz="1800" dirty="0">
                <a:solidFill>
                  <a:schemeClr val="accent3">
                    <a:lumMod val="25000"/>
                  </a:schemeClr>
                </a:solidFill>
                <a:latin typeface="Abadi"/>
              </a:rPr>
              <a:t>Payload and orbit type</a:t>
            </a:r>
          </a:p>
          <a:p>
            <a:pPr lvl="1">
              <a:lnSpc>
                <a:spcPct val="100000"/>
              </a:lnSpc>
              <a:spcBef>
                <a:spcPts val="1400"/>
              </a:spcBef>
            </a:pPr>
            <a:r>
              <a:rPr lang="en-US" sz="1800" dirty="0">
                <a:solidFill>
                  <a:schemeClr val="accent3">
                    <a:lumMod val="25000"/>
                  </a:schemeClr>
                </a:solidFill>
                <a:latin typeface="Abadi"/>
              </a:rPr>
              <a:t>Success rate per year</a:t>
            </a:r>
          </a:p>
          <a:p>
            <a:pPr>
              <a:lnSpc>
                <a:spcPct val="100000"/>
              </a:lnSpc>
              <a:spcBef>
                <a:spcPts val="1400"/>
              </a:spcBef>
            </a:pP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1400" dirty="0">
                <a:solidFill>
                  <a:schemeClr val="accent3">
                    <a:lumMod val="25000"/>
                  </a:schemeClr>
                </a:solidFill>
                <a:latin typeface="Abadi" panose="020B0604020104020204" pitchFamily="34" charset="0"/>
                <a:hlinkClick r:id="rId3"/>
              </a:rPr>
              <a:t>https://github.com/bcoopersql/IBM_Coursera/blob/main/Step%202a%20jupyter-labs-eda-dataviz.ipynb</a:t>
            </a:r>
            <a:endParaRPr lang="en-US" sz="14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0960"/>
            <a:ext cx="9745589" cy="4826953"/>
          </a:xfrm>
          <a:prstGeom prst="rect">
            <a:avLst/>
          </a:prstGeom>
        </p:spPr>
        <p:txBody>
          <a:bodyPr lIns="91440" tIns="45720" rIns="91440" bIns="45720" anchor="t"/>
          <a:lstStyle/>
          <a:p>
            <a:pPr>
              <a:lnSpc>
                <a:spcPct val="100000"/>
              </a:lnSpc>
              <a:spcBef>
                <a:spcPts val="1400"/>
              </a:spcBef>
            </a:pPr>
            <a:r>
              <a:rPr lang="en-US" sz="1200" dirty="0">
                <a:solidFill>
                  <a:schemeClr val="accent3">
                    <a:lumMod val="25000"/>
                  </a:schemeClr>
                </a:solidFill>
                <a:latin typeface="Abadi"/>
              </a:rPr>
              <a:t>Display the names of the unique launch sites in the space mission.</a:t>
            </a:r>
          </a:p>
          <a:p>
            <a:pPr>
              <a:lnSpc>
                <a:spcPct val="100000"/>
              </a:lnSpc>
              <a:spcBef>
                <a:spcPts val="1400"/>
              </a:spcBef>
            </a:pPr>
            <a:r>
              <a:rPr lang="en-US" sz="1200" dirty="0">
                <a:solidFill>
                  <a:schemeClr val="accent3">
                    <a:lumMod val="25000"/>
                  </a:schemeClr>
                </a:solidFill>
                <a:latin typeface="Abadi"/>
              </a:rPr>
              <a:t>Display 5 records where launch sites begin with the string 'CCA’</a:t>
            </a:r>
          </a:p>
          <a:p>
            <a:pPr>
              <a:lnSpc>
                <a:spcPct val="100000"/>
              </a:lnSpc>
              <a:spcBef>
                <a:spcPts val="1400"/>
              </a:spcBef>
            </a:pPr>
            <a:r>
              <a:rPr lang="en-US" sz="1200" dirty="0">
                <a:solidFill>
                  <a:schemeClr val="accent3">
                    <a:lumMod val="25000"/>
                  </a:schemeClr>
                </a:solidFill>
                <a:latin typeface="Abadi"/>
              </a:rPr>
              <a:t>Display the total payload mass carried by boosters launched by NASA (CRS)</a:t>
            </a:r>
          </a:p>
          <a:p>
            <a:pPr>
              <a:lnSpc>
                <a:spcPct val="100000"/>
              </a:lnSpc>
              <a:spcBef>
                <a:spcPts val="1400"/>
              </a:spcBef>
            </a:pPr>
            <a:r>
              <a:rPr lang="en-US" sz="1200" dirty="0">
                <a:solidFill>
                  <a:schemeClr val="accent3">
                    <a:lumMod val="25000"/>
                  </a:schemeClr>
                </a:solidFill>
                <a:latin typeface="Abadi"/>
              </a:rPr>
              <a:t>Display average payload mass carried by booster version F9 v1.1</a:t>
            </a:r>
          </a:p>
          <a:p>
            <a:pPr>
              <a:lnSpc>
                <a:spcPct val="100000"/>
              </a:lnSpc>
              <a:spcBef>
                <a:spcPts val="1400"/>
              </a:spcBef>
            </a:pPr>
            <a:r>
              <a:rPr lang="en-US" sz="1200" dirty="0">
                <a:solidFill>
                  <a:schemeClr val="accent3">
                    <a:lumMod val="25000"/>
                  </a:schemeClr>
                </a:solidFill>
                <a:latin typeface="Abadi"/>
              </a:rPr>
              <a:t>List the date when the first successful landing outcome in ground pad was achieved.</a:t>
            </a:r>
          </a:p>
          <a:p>
            <a:pPr>
              <a:lnSpc>
                <a:spcPct val="100000"/>
              </a:lnSpc>
              <a:spcBef>
                <a:spcPts val="1400"/>
              </a:spcBef>
            </a:pPr>
            <a:r>
              <a:rPr lang="en-US" sz="1200" dirty="0">
                <a:solidFill>
                  <a:schemeClr val="accent3">
                    <a:lumMod val="25000"/>
                  </a:schemeClr>
                </a:solidFill>
                <a:latin typeface="Abadi"/>
              </a:rPr>
              <a:t>List the names of the boosters which have success in drone ship and have payload mass greater than 4000 but less than 6000.</a:t>
            </a:r>
          </a:p>
          <a:p>
            <a:pPr>
              <a:lnSpc>
                <a:spcPct val="100000"/>
              </a:lnSpc>
              <a:spcBef>
                <a:spcPts val="1400"/>
              </a:spcBef>
            </a:pPr>
            <a:r>
              <a:rPr lang="en-US" sz="1200" dirty="0">
                <a:solidFill>
                  <a:schemeClr val="accent3">
                    <a:lumMod val="25000"/>
                  </a:schemeClr>
                </a:solidFill>
                <a:latin typeface="Abadi"/>
              </a:rPr>
              <a:t>List the total number of successful and failure mission outcomes.</a:t>
            </a:r>
          </a:p>
          <a:p>
            <a:pPr>
              <a:lnSpc>
                <a:spcPct val="100000"/>
              </a:lnSpc>
              <a:spcBef>
                <a:spcPts val="1400"/>
              </a:spcBef>
            </a:pPr>
            <a:r>
              <a:rPr lang="en-US" sz="1200" dirty="0">
                <a:solidFill>
                  <a:schemeClr val="accent3">
                    <a:lumMod val="25000"/>
                  </a:schemeClr>
                </a:solidFill>
                <a:latin typeface="Abadi"/>
              </a:rPr>
              <a:t>List the names of the </a:t>
            </a:r>
            <a:r>
              <a:rPr lang="en-US" sz="1200" dirty="0" err="1">
                <a:solidFill>
                  <a:schemeClr val="accent3">
                    <a:lumMod val="25000"/>
                  </a:schemeClr>
                </a:solidFill>
                <a:latin typeface="Abadi"/>
              </a:rPr>
              <a:t>booster_versions</a:t>
            </a:r>
            <a:r>
              <a:rPr lang="en-US" sz="1200" dirty="0">
                <a:solidFill>
                  <a:schemeClr val="accent3">
                    <a:lumMod val="25000"/>
                  </a:schemeClr>
                </a:solidFill>
                <a:latin typeface="Abadi"/>
              </a:rPr>
              <a:t> which have carried the maximum payload mass.</a:t>
            </a:r>
          </a:p>
          <a:p>
            <a:pPr>
              <a:lnSpc>
                <a:spcPct val="100000"/>
              </a:lnSpc>
              <a:spcBef>
                <a:spcPts val="1400"/>
              </a:spcBef>
            </a:pPr>
            <a:r>
              <a:rPr lang="en-US" sz="1200" dirty="0">
                <a:solidFill>
                  <a:schemeClr val="accent3">
                    <a:lumMod val="25000"/>
                  </a:schemeClr>
                </a:solidFill>
                <a:latin typeface="Abadi"/>
              </a:rPr>
              <a:t>List the records which will display the month names, failure </a:t>
            </a:r>
            <a:r>
              <a:rPr lang="en-US" sz="1200" dirty="0" err="1">
                <a:solidFill>
                  <a:schemeClr val="accent3">
                    <a:lumMod val="25000"/>
                  </a:schemeClr>
                </a:solidFill>
                <a:latin typeface="Abadi"/>
              </a:rPr>
              <a:t>landing_outcomes</a:t>
            </a:r>
            <a:r>
              <a:rPr lang="en-US" sz="1200" dirty="0">
                <a:solidFill>
                  <a:schemeClr val="accent3">
                    <a:lumMod val="25000"/>
                  </a:schemeClr>
                </a:solidFill>
                <a:latin typeface="Abadi"/>
              </a:rPr>
              <a:t> in drone ship ,booster versions,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for the months in year 2015.</a:t>
            </a:r>
          </a:p>
          <a:p>
            <a:pPr>
              <a:lnSpc>
                <a:spcPct val="100000"/>
              </a:lnSpc>
              <a:spcBef>
                <a:spcPts val="1400"/>
              </a:spcBef>
            </a:pPr>
            <a:r>
              <a:rPr lang="en-US" sz="1200" dirty="0">
                <a:solidFill>
                  <a:schemeClr val="accent3">
                    <a:lumMod val="25000"/>
                  </a:schemeClr>
                </a:solidFill>
                <a:latin typeface="Abadi"/>
              </a:rPr>
              <a:t>Rank the count of landing outcomes (such as Failure (drone ship) or Success (ground pad)) between the date 2010-06-04 and 2017-03-20, in descending order.</a:t>
            </a:r>
            <a:endParaRPr lang="en-US" sz="1200" dirty="0">
              <a:solidFill>
                <a:schemeClr val="accent3">
                  <a:lumMod val="25000"/>
                </a:schemeClr>
              </a:solidFill>
              <a:latin typeface="Abadi"/>
              <a:hlinkClick r:id="rId3"/>
            </a:endParaRPr>
          </a:p>
          <a:p>
            <a:pPr>
              <a:lnSpc>
                <a:spcPct val="100000"/>
              </a:lnSpc>
              <a:spcBef>
                <a:spcPts val="1400"/>
              </a:spcBef>
            </a:pPr>
            <a:r>
              <a:rPr lang="en-US" sz="1200" dirty="0">
                <a:solidFill>
                  <a:schemeClr val="accent3">
                    <a:lumMod val="25000"/>
                  </a:schemeClr>
                </a:solidFill>
                <a:latin typeface="Abadi" panose="020B0604020104020204" pitchFamily="34" charset="0"/>
                <a:hlinkClick r:id="rId3"/>
              </a:rPr>
              <a:t>https://github.com/bcoopersql/IBM_Coursera/blob/main/Step%202b%20jupyter-labs-eda-sql-coursera_sqllite.ipynb</a:t>
            </a:r>
            <a:endParaRPr lang="en-US" sz="1200" dirty="0">
              <a:solidFill>
                <a:schemeClr val="accent3">
                  <a:lumMod val="25000"/>
                </a:schemeClr>
              </a:solidFill>
              <a:latin typeface="Abadi" panose="020B0604020104020204" pitchFamily="34" charset="0"/>
            </a:endParaRPr>
          </a:p>
          <a:p>
            <a:pPr>
              <a:lnSpc>
                <a:spcPct val="100000"/>
              </a:lnSpc>
              <a:spcBef>
                <a:spcPts val="1400"/>
              </a:spcBef>
            </a:pPr>
            <a:endParaRPr lang="en-US" sz="1400" dirty="0"/>
          </a:p>
          <a:p>
            <a:endParaRPr lang="en-US" sz="1400" dirty="0"/>
          </a:p>
          <a:p>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Slide Background">
            <a:extLst>
              <a:ext uri="{FF2B5EF4-FFF2-40B4-BE49-F238E27FC236}">
                <a16:creationId xmlns:a16="http://schemas.microsoft.com/office/drawing/2014/main" id="{FE1EC756-41E9-4FD6-AD48-EF46A2813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3" name="Rectangle 12">
            <a:extLst>
              <a:ext uri="{FF2B5EF4-FFF2-40B4-BE49-F238E27FC236}">
                <a16:creationId xmlns:a16="http://schemas.microsoft.com/office/drawing/2014/main" id="{E66F6371-9EA5-9354-29DC-1D07B921F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90"/>
            <a:ext cx="12192000" cy="1733407"/>
          </a:xfrm>
          <a:prstGeom prst="rect">
            <a:avLst/>
          </a:prstGeom>
          <a:ln>
            <a:noFill/>
          </a:ln>
          <a:effectLst>
            <a:outerShdw blurRad="254000" dist="381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61995" y="307447"/>
            <a:ext cx="10693884" cy="110993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a:rPr>
              <a:t>Build an Interactive Map</a:t>
            </a:r>
            <a:r>
              <a:rPr lang="en-US" kern="1200" dirty="0">
                <a:solidFill>
                  <a:schemeClr val="tx1"/>
                </a:solidFill>
                <a:latin typeface="+mj-lt"/>
                <a:ea typeface="+mj-ea"/>
                <a:cs typeface="+mj-cs"/>
              </a:rPr>
              <a:t> </a:t>
            </a:r>
            <a:r>
              <a:rPr lang="en-US" sz="3700" dirty="0">
                <a:solidFill>
                  <a:srgbClr val="0B49CB"/>
                </a:solidFill>
                <a:latin typeface="Abadi"/>
              </a:rPr>
              <a:t>with Folium</a:t>
            </a:r>
          </a:p>
        </p:txBody>
      </p:sp>
      <p:pic>
        <p:nvPicPr>
          <p:cNvPr id="6" name="Picture 5">
            <a:extLst>
              <a:ext uri="{FF2B5EF4-FFF2-40B4-BE49-F238E27FC236}">
                <a16:creationId xmlns:a16="http://schemas.microsoft.com/office/drawing/2014/main" id="{5AE5B391-A4C7-9E3E-ACB5-9FB3B636C0A4}"/>
              </a:ext>
            </a:extLst>
          </p:cNvPr>
          <p:cNvPicPr>
            <a:picLocks noChangeAspect="1"/>
          </p:cNvPicPr>
          <p:nvPr/>
        </p:nvPicPr>
        <p:blipFill>
          <a:blip r:embed="rId2"/>
          <a:stretch>
            <a:fillRect/>
          </a:stretch>
        </p:blipFill>
        <p:spPr>
          <a:xfrm>
            <a:off x="186966" y="2692400"/>
            <a:ext cx="7003543" cy="3151593"/>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90509" y="2357888"/>
            <a:ext cx="4265370" cy="3902635"/>
          </a:xfrm>
          <a:prstGeom prst="rect">
            <a:avLst/>
          </a:prstGeom>
        </p:spPr>
        <p:txBody>
          <a:bodyPr vert="horz" lIns="91440" tIns="45720" rIns="91440" bIns="45720" rtlCol="0" anchor="ctr">
            <a:normAutofit/>
          </a:bodyPr>
          <a:lstStyle/>
          <a:p>
            <a:pPr>
              <a:spcBef>
                <a:spcPts val="1400"/>
              </a:spcBef>
            </a:pPr>
            <a:r>
              <a:rPr lang="en-US" sz="1100" dirty="0"/>
              <a:t>Launch Sites Locations Analysis with Folium</a:t>
            </a:r>
          </a:p>
          <a:p>
            <a:pPr lvl="1">
              <a:spcBef>
                <a:spcPts val="1400"/>
              </a:spcBef>
            </a:pPr>
            <a:r>
              <a:rPr lang="en-US" sz="1100" dirty="0" err="1"/>
              <a:t>Folium.Circle</a:t>
            </a:r>
            <a:r>
              <a:rPr lang="en-US" sz="1100" dirty="0"/>
              <a:t> was used to highlight an area with a text label on a specific coordinate such as initial center point of NASA Johnson Space Center in Houston, Tx.</a:t>
            </a:r>
          </a:p>
          <a:p>
            <a:pPr lvl="1">
              <a:spcBef>
                <a:spcPts val="1400"/>
              </a:spcBef>
            </a:pPr>
            <a:r>
              <a:rPr lang="en-US" sz="1100" dirty="0" err="1"/>
              <a:t>MarkerCluster</a:t>
            </a:r>
            <a:r>
              <a:rPr lang="en-US" sz="1100" dirty="0"/>
              <a:t> objects were used to create markers for all launch records.</a:t>
            </a:r>
          </a:p>
          <a:p>
            <a:pPr lvl="1">
              <a:spcBef>
                <a:spcPts val="1400"/>
              </a:spcBef>
            </a:pPr>
            <a:r>
              <a:rPr lang="en-US" sz="1100" dirty="0" err="1"/>
              <a:t>MousePoisition</a:t>
            </a:r>
            <a:r>
              <a:rPr lang="en-US" sz="1100" dirty="0"/>
              <a:t> to get coordinate for mouse over a point on map</a:t>
            </a:r>
          </a:p>
          <a:p>
            <a:pPr lvl="1">
              <a:spcBef>
                <a:spcPts val="1400"/>
              </a:spcBef>
            </a:pPr>
            <a:r>
              <a:rPr lang="en-US" sz="1100" dirty="0" err="1"/>
              <a:t>PolyLine</a:t>
            </a:r>
            <a:r>
              <a:rPr lang="en-US" sz="1100" dirty="0"/>
              <a:t> to draw a line between launch site to the nearest city, railway and highway.</a:t>
            </a:r>
          </a:p>
          <a:p>
            <a:pPr>
              <a:spcBef>
                <a:spcPts val="1400"/>
              </a:spcBef>
            </a:pPr>
            <a:endParaRPr lang="en-US" sz="1100" dirty="0"/>
          </a:p>
          <a:p>
            <a:pPr>
              <a:spcBef>
                <a:spcPts val="1400"/>
              </a:spcBef>
            </a:pPr>
            <a:endParaRPr lang="en-US" sz="1100" dirty="0"/>
          </a:p>
          <a:p>
            <a:pPr>
              <a:spcBef>
                <a:spcPts val="1400"/>
              </a:spcBef>
            </a:pPr>
            <a:r>
              <a:rPr lang="en-US" sz="1100" dirty="0">
                <a:hlinkClick r:id="rId3"/>
              </a:rPr>
              <a:t>https://github.com/bcoopersql/IBM_Coursera/blob/main/Step%203%20lab_jupyter_launch_site_location.ipynb</a:t>
            </a:r>
            <a:endParaRPr lang="en-US" sz="1100" dirty="0"/>
          </a:p>
          <a:p>
            <a:pPr>
              <a:spcBef>
                <a:spcPts val="1400"/>
              </a:spcBef>
            </a:pPr>
            <a:endParaRPr lang="en-US" sz="1100" dirty="0"/>
          </a:p>
          <a:p>
            <a:endParaRPr lang="en-US" sz="1100" dirty="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732520" y="6356350"/>
            <a:ext cx="319938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solidFill>
                <a:latin typeface="+mn-lt"/>
              </a:rPr>
              <a:pPr>
                <a:spcAft>
                  <a:spcPts val="600"/>
                </a:spcAft>
              </a:pPr>
              <a:t>13</a:t>
            </a:fld>
            <a:endParaRPr lang="en-US" sz="1200">
              <a:solidFill>
                <a:schemeClr val="tx1"/>
              </a:solidFill>
              <a:latin typeface="+mn-lt"/>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572493" y="238539"/>
            <a:ext cx="11018520" cy="9939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a:rPr>
              <a:t>Build a Dashboard with </a:t>
            </a:r>
            <a:r>
              <a:rPr lang="en-US" sz="3700" dirty="0" err="1">
                <a:solidFill>
                  <a:srgbClr val="0B49CB"/>
                </a:solidFill>
                <a:latin typeface="Abadi"/>
              </a:rPr>
              <a:t>Plotly</a:t>
            </a:r>
            <a:r>
              <a:rPr lang="en-US" sz="3700" dirty="0">
                <a:solidFill>
                  <a:srgbClr val="0B49CB"/>
                </a:solidFill>
                <a:latin typeface="Abadi"/>
              </a:rPr>
              <a:t> Dash</a:t>
            </a:r>
          </a:p>
        </p:txBody>
      </p:sp>
      <p:sp>
        <p:nvSpPr>
          <p:cNvPr id="20"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2493" y="2071316"/>
            <a:ext cx="6713552" cy="4119172"/>
          </a:xfrm>
          <a:prstGeom prst="rect">
            <a:avLst/>
          </a:prstGeom>
        </p:spPr>
        <p:txBody>
          <a:bodyPr vert="horz" lIns="91440" tIns="45720" rIns="91440" bIns="45720" rtlCol="0" anchor="t">
            <a:normAutofit/>
          </a:bodyPr>
          <a:lstStyle/>
          <a:p>
            <a:pPr>
              <a:spcBef>
                <a:spcPts val="1400"/>
              </a:spcBef>
            </a:pPr>
            <a:r>
              <a:rPr lang="en-US" sz="1900" dirty="0"/>
              <a:t>A donut chart showing total successful launches by all sites was added with a drop-down selection box to filter by launch site so success rate could be compared visually.</a:t>
            </a:r>
          </a:p>
          <a:p>
            <a:pPr>
              <a:spcBef>
                <a:spcPts val="1400"/>
              </a:spcBef>
            </a:pPr>
            <a:r>
              <a:rPr lang="en-US" sz="1900" dirty="0"/>
              <a:t>Payload is a key feature in launch success or failure.  The scatter plot shows the correlation between payload mass and booster version.  The payload range slider can be adjusted manually to filter the scatter plot to show which booster versions were successful or not for the site selected or for all sites.</a:t>
            </a:r>
          </a:p>
          <a:p>
            <a:pPr>
              <a:spcBef>
                <a:spcPts val="1400"/>
              </a:spcBef>
            </a:pPr>
            <a:endParaRPr lang="en-US" sz="1900" dirty="0"/>
          </a:p>
          <a:p>
            <a:pPr>
              <a:spcBef>
                <a:spcPts val="1400"/>
              </a:spcBef>
            </a:pPr>
            <a:endParaRPr lang="en-US" sz="1900" dirty="0"/>
          </a:p>
          <a:p>
            <a:pPr>
              <a:spcBef>
                <a:spcPts val="1400"/>
              </a:spcBef>
            </a:pPr>
            <a:r>
              <a:rPr lang="en-US" sz="1900" dirty="0">
                <a:hlinkClick r:id="rId2"/>
              </a:rPr>
              <a:t>https://github.com/bcoopersql/IBM_Coursera/blob/main/SpaceXPlotlyDashboard.py</a:t>
            </a:r>
            <a:endParaRPr lang="en-US" sz="1900" dirty="0"/>
          </a:p>
          <a:p>
            <a:pPr>
              <a:spcBef>
                <a:spcPts val="1400"/>
              </a:spcBef>
            </a:pPr>
            <a:endParaRPr lang="en-US" sz="1900" dirty="0"/>
          </a:p>
        </p:txBody>
      </p:sp>
      <p:pic>
        <p:nvPicPr>
          <p:cNvPr id="6" name="Picture 5">
            <a:extLst>
              <a:ext uri="{FF2B5EF4-FFF2-40B4-BE49-F238E27FC236}">
                <a16:creationId xmlns:a16="http://schemas.microsoft.com/office/drawing/2014/main" id="{C28BEC3A-8A50-D46B-836A-A7F561B31524}"/>
              </a:ext>
            </a:extLst>
          </p:cNvPr>
          <p:cNvPicPr>
            <a:picLocks noChangeAspect="1"/>
          </p:cNvPicPr>
          <p:nvPr/>
        </p:nvPicPr>
        <p:blipFill>
          <a:blip r:embed="rId3"/>
          <a:srcRect r="1" b="5931"/>
          <a:stretch/>
        </p:blipFill>
        <p:spPr>
          <a:xfrm>
            <a:off x="7675658" y="2093976"/>
            <a:ext cx="3941064" cy="4096512"/>
          </a:xfrm>
          <a:prstGeom prst="rect">
            <a:avLst/>
          </a:prstGeom>
        </p:spPr>
      </p:pic>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a:solidFill>
                  <a:prstClr val="black">
                    <a:tint val="75000"/>
                  </a:prstClr>
                </a:solidFill>
                <a:latin typeface="Calibri" panose="020F0502020204030204"/>
              </a:rPr>
              <a:pPr>
                <a:spcAft>
                  <a:spcPts val="600"/>
                </a:spcAft>
                <a:defRPr/>
              </a:pPr>
              <a:t>14</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466722" y="586855"/>
            <a:ext cx="3201366" cy="33874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rgbClr val="FFFFFF"/>
                </a:solidFill>
                <a:latin typeface="+mj-lt"/>
                <a:ea typeface="+mj-ea"/>
                <a:cs typeface="+mj-cs"/>
              </a:rPr>
              <a:t>Predictive Analysis (Classification)</a:t>
            </a:r>
          </a:p>
        </p:txBody>
      </p:sp>
      <p:sp>
        <p:nvSpPr>
          <p:cNvPr id="17"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10259" y="649480"/>
            <a:ext cx="6555347" cy="5546047"/>
          </a:xfrm>
          <a:prstGeom prst="rect">
            <a:avLst/>
          </a:prstGeom>
        </p:spPr>
        <p:txBody>
          <a:bodyPr vert="horz" lIns="91440" tIns="45720" rIns="91440" bIns="45720" rtlCol="0" anchor="ctr">
            <a:normAutofit lnSpcReduction="10000"/>
          </a:bodyPr>
          <a:lstStyle/>
          <a:p>
            <a:pPr>
              <a:spcBef>
                <a:spcPts val="1400"/>
              </a:spcBef>
            </a:pPr>
            <a:endParaRPr lang="en-US" sz="2000" dirty="0"/>
          </a:p>
          <a:p>
            <a:pPr>
              <a:spcBef>
                <a:spcPts val="1400"/>
              </a:spcBef>
            </a:pPr>
            <a:r>
              <a:rPr lang="en-US" sz="2000" dirty="0"/>
              <a:t>Data was loaded into Pandas and </a:t>
            </a:r>
            <a:r>
              <a:rPr lang="en-US" sz="2000" dirty="0" err="1"/>
              <a:t>Numpy</a:t>
            </a:r>
            <a:r>
              <a:rPr lang="en-US" sz="2000" dirty="0"/>
              <a:t>, transformed then split into training and testing datasets.</a:t>
            </a:r>
          </a:p>
          <a:p>
            <a:pPr>
              <a:spcBef>
                <a:spcPts val="1400"/>
              </a:spcBef>
            </a:pPr>
            <a:r>
              <a:rPr lang="en-US" sz="2000" dirty="0"/>
              <a:t>4 machine learnings models were built.</a:t>
            </a:r>
          </a:p>
          <a:p>
            <a:pPr lvl="1">
              <a:spcBef>
                <a:spcPts val="1400"/>
              </a:spcBef>
            </a:pPr>
            <a:r>
              <a:rPr lang="en-US" sz="2000" dirty="0"/>
              <a:t>Decision Tree</a:t>
            </a:r>
          </a:p>
          <a:p>
            <a:pPr lvl="1">
              <a:spcBef>
                <a:spcPts val="1400"/>
              </a:spcBef>
            </a:pPr>
            <a:r>
              <a:rPr lang="en-US" sz="2000" dirty="0"/>
              <a:t>Support Vector Machine</a:t>
            </a:r>
          </a:p>
          <a:p>
            <a:pPr lvl="1">
              <a:spcBef>
                <a:spcPts val="1400"/>
              </a:spcBef>
            </a:pPr>
            <a:r>
              <a:rPr lang="en-US" sz="2000" dirty="0"/>
              <a:t>K-nearest neighbors</a:t>
            </a:r>
          </a:p>
          <a:p>
            <a:pPr lvl="1">
              <a:spcBef>
                <a:spcPts val="1400"/>
              </a:spcBef>
            </a:pPr>
            <a:r>
              <a:rPr lang="en-US" sz="2000" dirty="0"/>
              <a:t>Logistic Regression</a:t>
            </a:r>
          </a:p>
          <a:p>
            <a:pPr>
              <a:spcBef>
                <a:spcPts val="1400"/>
              </a:spcBef>
            </a:pPr>
            <a:r>
              <a:rPr lang="en-US" sz="2000" dirty="0"/>
              <a:t>Hyperparameters were tuned using </a:t>
            </a:r>
            <a:r>
              <a:rPr lang="en-US" sz="2000" dirty="0" err="1"/>
              <a:t>GridSearchCV</a:t>
            </a:r>
            <a:r>
              <a:rPr lang="en-US" sz="2000" dirty="0"/>
              <a:t>.</a:t>
            </a:r>
          </a:p>
          <a:p>
            <a:pPr>
              <a:spcBef>
                <a:spcPts val="1400"/>
              </a:spcBef>
            </a:pPr>
            <a:r>
              <a:rPr lang="en-US" sz="2000" dirty="0"/>
              <a:t>Accuracy was the metric used to evaluate the models.</a:t>
            </a:r>
          </a:p>
          <a:p>
            <a:pPr>
              <a:spcBef>
                <a:spcPts val="1400"/>
              </a:spcBef>
            </a:pPr>
            <a:endParaRPr lang="en-US" sz="2000" dirty="0"/>
          </a:p>
          <a:p>
            <a:r>
              <a:rPr lang="en-US" sz="2000" dirty="0">
                <a:hlinkClick r:id="rId2"/>
              </a:rPr>
              <a:t>https://github.com/bcoopersql/IBM_Coursera/blob/main/Step%205%20SpaceX_Machine_Learning_Prediction_Part_5.jupyterlite.ipynb</a:t>
            </a:r>
            <a:endParaRPr lang="en-US" sz="2000" dirty="0"/>
          </a:p>
          <a:p>
            <a:endParaRPr lang="en-US" sz="2000" dirty="0"/>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chemeClr val="tx1">
                    <a:lumMod val="50000"/>
                    <a:lumOff val="50000"/>
                  </a:schemeClr>
                </a:solidFill>
                <a:latin typeface="+mn-lt"/>
              </a:rPr>
              <a:pPr>
                <a:spcAft>
                  <a:spcPts val="600"/>
                </a:spcAft>
              </a:pPr>
              <a:t>15</a:t>
            </a:fld>
            <a:endParaRPr lang="en-US" sz="1100">
              <a:solidFill>
                <a:schemeClr val="tx1">
                  <a:lumMod val="50000"/>
                  <a:lumOff val="50000"/>
                </a:schemeClr>
              </a:solidFill>
              <a:latin typeface="+mn-lt"/>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Slide Background">
            <a:extLst>
              <a:ext uri="{FF2B5EF4-FFF2-40B4-BE49-F238E27FC236}">
                <a16:creationId xmlns:a16="http://schemas.microsoft.com/office/drawing/2014/main" id="{90D0877E-6CD0-4206-8A18-56CEE73EFB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0" name="Rectangle 19">
            <a:extLst>
              <a:ext uri="{FF2B5EF4-FFF2-40B4-BE49-F238E27FC236}">
                <a16:creationId xmlns:a16="http://schemas.microsoft.com/office/drawing/2014/main" id="{E18AC0D4-F32D-4067-9F63-E553F4AFF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2806021"/>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61802" y="342306"/>
            <a:ext cx="4703816" cy="212140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dirty="0">
                <a:solidFill>
                  <a:srgbClr val="0B49CB"/>
                </a:solidFill>
                <a:latin typeface="Abadi"/>
              </a:rPr>
              <a:t>Flight Number vs. Launch 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096000" y="342307"/>
            <a:ext cx="5250873" cy="2121407"/>
          </a:xfrm>
          <a:prstGeom prst="rect">
            <a:avLst/>
          </a:prstGeom>
        </p:spPr>
        <p:txBody>
          <a:bodyPr vert="horz" lIns="91440" tIns="45720" rIns="91440" bIns="45720" rtlCol="0" anchor="ctr">
            <a:normAutofit/>
          </a:bodyPr>
          <a:lstStyle/>
          <a:p>
            <a:pPr>
              <a:spcBef>
                <a:spcPts val="1400"/>
              </a:spcBef>
            </a:pPr>
            <a:endParaRPr lang="en-US" sz="2000" dirty="0"/>
          </a:p>
          <a:p>
            <a:pPr>
              <a:spcBef>
                <a:spcPts val="1400"/>
              </a:spcBef>
            </a:pPr>
            <a:r>
              <a:rPr lang="en-US" sz="2000" dirty="0"/>
              <a:t>Larger flight numbers have a higher launch success rate than lower flight numbers.</a:t>
            </a:r>
          </a:p>
        </p:txBody>
      </p:sp>
      <p:pic>
        <p:nvPicPr>
          <p:cNvPr id="6" name="Picture 5">
            <a:extLst>
              <a:ext uri="{FF2B5EF4-FFF2-40B4-BE49-F238E27FC236}">
                <a16:creationId xmlns:a16="http://schemas.microsoft.com/office/drawing/2014/main" id="{828CFDCB-AD29-0B7C-F1FE-03EA91BFB4DF}"/>
              </a:ext>
            </a:extLst>
          </p:cNvPr>
          <p:cNvPicPr>
            <a:picLocks noChangeAspect="1"/>
          </p:cNvPicPr>
          <p:nvPr/>
        </p:nvPicPr>
        <p:blipFill>
          <a:blip r:embed="rId2"/>
          <a:stretch>
            <a:fillRect/>
          </a:stretch>
        </p:blipFill>
        <p:spPr>
          <a:xfrm>
            <a:off x="761802" y="3296621"/>
            <a:ext cx="10668003" cy="2133599"/>
          </a:xfrm>
          <a:prstGeom prst="rect">
            <a:avLst/>
          </a:prstGeom>
          <a:effec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86800" y="6356350"/>
            <a:ext cx="319938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solidFill>
                <a:latin typeface="+mn-lt"/>
              </a:rPr>
              <a:pPr>
                <a:spcAft>
                  <a:spcPts val="600"/>
                </a:spcAft>
              </a:pPr>
              <a:t>18</a:t>
            </a:fld>
            <a:endParaRPr lang="en-US" sz="1200">
              <a:solidFill>
                <a:schemeClr val="tx1"/>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Payloads with lower mass have more launches than heavier payloads.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44461E3E-57D7-218E-047E-6020F0641118}"/>
              </a:ext>
            </a:extLst>
          </p:cNvPr>
          <p:cNvPicPr>
            <a:picLocks noChangeAspect="1"/>
          </p:cNvPicPr>
          <p:nvPr/>
        </p:nvPicPr>
        <p:blipFill>
          <a:blip r:embed="rId3"/>
          <a:stretch>
            <a:fillRect/>
          </a:stretch>
        </p:blipFill>
        <p:spPr>
          <a:xfrm>
            <a:off x="121186" y="4058431"/>
            <a:ext cx="12192000" cy="236878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ES-L1, GEO, HEO, and SSO have the highest success rate  of the 11 orbit types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90A5207D-ADB5-FDA1-C1E7-69FE84ABFDFC}"/>
              </a:ext>
            </a:extLst>
          </p:cNvPr>
          <p:cNvPicPr>
            <a:picLocks noChangeAspect="1"/>
          </p:cNvPicPr>
          <p:nvPr/>
        </p:nvPicPr>
        <p:blipFill>
          <a:blip r:embed="rId3"/>
          <a:stretch>
            <a:fillRect/>
          </a:stretch>
        </p:blipFill>
        <p:spPr>
          <a:xfrm>
            <a:off x="5861636" y="2082114"/>
            <a:ext cx="5706271" cy="426779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LEO Orbit success is related to the # of flights.</a:t>
            </a:r>
          </a:p>
          <a:p>
            <a:pPr>
              <a:lnSpc>
                <a:spcPct val="100000"/>
              </a:lnSpc>
              <a:spcBef>
                <a:spcPts val="1400"/>
              </a:spcBef>
            </a:pPr>
            <a:r>
              <a:rPr lang="en-US" sz="2200" dirty="0">
                <a:solidFill>
                  <a:schemeClr val="accent3">
                    <a:lumMod val="25000"/>
                  </a:schemeClr>
                </a:solidFill>
                <a:latin typeface="Abadi" panose="020B0604020104020204" pitchFamily="34" charset="0"/>
              </a:rPr>
              <a:t>No relationship was found between the # of flights and GTO orbit.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47411751-9415-047A-D922-FB7E9B26114A}"/>
              </a:ext>
            </a:extLst>
          </p:cNvPr>
          <p:cNvPicPr>
            <a:picLocks noChangeAspect="1"/>
          </p:cNvPicPr>
          <p:nvPr/>
        </p:nvPicPr>
        <p:blipFill>
          <a:blip r:embed="rId3"/>
          <a:stretch>
            <a:fillRect/>
          </a:stretch>
        </p:blipFill>
        <p:spPr>
          <a:xfrm>
            <a:off x="419811" y="3975550"/>
            <a:ext cx="11002178" cy="210516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Polar, LEO and ISS had more successful landings with heavier payloads than other orbit types.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053B8CD4-DF6F-BD89-EAAF-25C7AE7704A2}"/>
              </a:ext>
            </a:extLst>
          </p:cNvPr>
          <p:cNvPicPr>
            <a:picLocks noChangeAspect="1"/>
          </p:cNvPicPr>
          <p:nvPr/>
        </p:nvPicPr>
        <p:blipFill>
          <a:blip r:embed="rId3"/>
          <a:stretch>
            <a:fillRect/>
          </a:stretch>
        </p:blipFill>
        <p:spPr>
          <a:xfrm>
            <a:off x="249285" y="4240132"/>
            <a:ext cx="11389783" cy="214842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has continued to increase since 2013.</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5C4BF496-12DD-1486-816A-0AD4A59D4F90}"/>
              </a:ext>
            </a:extLst>
          </p:cNvPr>
          <p:cNvPicPr>
            <a:picLocks noChangeAspect="1"/>
          </p:cNvPicPr>
          <p:nvPr/>
        </p:nvPicPr>
        <p:blipFill>
          <a:blip r:embed="rId3"/>
          <a:stretch>
            <a:fillRect/>
          </a:stretch>
        </p:blipFill>
        <p:spPr>
          <a:xfrm>
            <a:off x="5896718" y="1853807"/>
            <a:ext cx="5525271" cy="437258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unique launch sites were obtained from the SpaceX dataset which was loaded into a database table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AFDC7A20-0D6B-4ED4-B9F4-E73AE52CCF10}"/>
              </a:ext>
            </a:extLst>
          </p:cNvPr>
          <p:cNvPicPr>
            <a:picLocks noChangeAspect="1"/>
          </p:cNvPicPr>
          <p:nvPr/>
        </p:nvPicPr>
        <p:blipFill>
          <a:blip r:embed="rId3"/>
          <a:stretch>
            <a:fillRect/>
          </a:stretch>
        </p:blipFill>
        <p:spPr>
          <a:xfrm>
            <a:off x="2793665" y="2824792"/>
            <a:ext cx="4863058" cy="309581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from the SpaceX dataset that begin with the letters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8" name="Picture 7">
            <a:extLst>
              <a:ext uri="{FF2B5EF4-FFF2-40B4-BE49-F238E27FC236}">
                <a16:creationId xmlns:a16="http://schemas.microsoft.com/office/drawing/2014/main" id="{43694F24-7A75-08C8-6D29-2EEF759F361A}"/>
              </a:ext>
            </a:extLst>
          </p:cNvPr>
          <p:cNvPicPr>
            <a:picLocks noChangeAspect="1"/>
          </p:cNvPicPr>
          <p:nvPr/>
        </p:nvPicPr>
        <p:blipFill>
          <a:blip r:embed="rId3"/>
          <a:stretch>
            <a:fillRect/>
          </a:stretch>
        </p:blipFill>
        <p:spPr>
          <a:xfrm>
            <a:off x="1209765" y="2433116"/>
            <a:ext cx="10212225" cy="374384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94390D2-5E38-F02B-EC56-000B59126662}"/>
              </a:ext>
            </a:extLst>
          </p:cNvPr>
          <p:cNvPicPr>
            <a:picLocks noChangeAspect="1"/>
          </p:cNvPicPr>
          <p:nvPr/>
        </p:nvPicPr>
        <p:blipFill>
          <a:blip r:embed="rId3"/>
          <a:stretch>
            <a:fillRect/>
          </a:stretch>
        </p:blipFill>
        <p:spPr>
          <a:xfrm>
            <a:off x="1993618" y="2563334"/>
            <a:ext cx="7059010" cy="136226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D649812F-33AD-FA7C-C297-193BDC30B762}"/>
              </a:ext>
            </a:extLst>
          </p:cNvPr>
          <p:cNvPicPr>
            <a:picLocks noChangeAspect="1"/>
          </p:cNvPicPr>
          <p:nvPr/>
        </p:nvPicPr>
        <p:blipFill>
          <a:blip r:embed="rId3"/>
          <a:stretch>
            <a:fillRect/>
          </a:stretch>
        </p:blipFill>
        <p:spPr>
          <a:xfrm>
            <a:off x="1231089" y="2435602"/>
            <a:ext cx="10375452" cy="199317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Date of the first successful landing outcome on ground pad</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91FA55AB-B0D9-E9EA-113C-BAD4249CF93C}"/>
              </a:ext>
            </a:extLst>
          </p:cNvPr>
          <p:cNvPicPr>
            <a:picLocks noChangeAspect="1"/>
          </p:cNvPicPr>
          <p:nvPr/>
        </p:nvPicPr>
        <p:blipFill>
          <a:blip r:embed="rId3"/>
          <a:stretch>
            <a:fillRect/>
          </a:stretch>
        </p:blipFill>
        <p:spPr>
          <a:xfrm>
            <a:off x="1114540" y="2373730"/>
            <a:ext cx="9778833" cy="211053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Names of the boosters that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A8F021CE-B85C-D4E5-CBEA-56C312D9ABE9}"/>
              </a:ext>
            </a:extLst>
          </p:cNvPr>
          <p:cNvPicPr>
            <a:picLocks noChangeAspect="1"/>
          </p:cNvPicPr>
          <p:nvPr/>
        </p:nvPicPr>
        <p:blipFill>
          <a:blip r:embed="rId3"/>
          <a:stretch>
            <a:fillRect/>
          </a:stretch>
        </p:blipFill>
        <p:spPr>
          <a:xfrm>
            <a:off x="750378" y="2906065"/>
            <a:ext cx="10707594" cy="238158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5920"/>
            <a:ext cx="9201097" cy="46734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API and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 and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Visual Analytics with Folium and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 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2D0D24A8-1B32-BBCE-06D3-1D7E493FA308}"/>
              </a:ext>
            </a:extLst>
          </p:cNvPr>
          <p:cNvPicPr>
            <a:picLocks noChangeAspect="1"/>
          </p:cNvPicPr>
          <p:nvPr/>
        </p:nvPicPr>
        <p:blipFill>
          <a:blip r:embed="rId3"/>
          <a:stretch>
            <a:fillRect/>
          </a:stretch>
        </p:blipFill>
        <p:spPr>
          <a:xfrm>
            <a:off x="793922" y="1718978"/>
            <a:ext cx="10467778" cy="1837658"/>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Names of the booster versions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FFAFA303-C4E6-F824-7F89-73A6AB2D64EB}"/>
              </a:ext>
            </a:extLst>
          </p:cNvPr>
          <p:cNvPicPr>
            <a:picLocks noChangeAspect="1"/>
          </p:cNvPicPr>
          <p:nvPr/>
        </p:nvPicPr>
        <p:blipFill>
          <a:blip r:embed="rId3"/>
          <a:stretch>
            <a:fillRect/>
          </a:stretch>
        </p:blipFill>
        <p:spPr>
          <a:xfrm>
            <a:off x="1370859" y="2268476"/>
            <a:ext cx="8715513" cy="375585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CEED30B-9C47-DA86-50E0-222E8262E433}"/>
              </a:ext>
            </a:extLst>
          </p:cNvPr>
          <p:cNvPicPr>
            <a:picLocks noChangeAspect="1"/>
          </p:cNvPicPr>
          <p:nvPr/>
        </p:nvPicPr>
        <p:blipFill>
          <a:blip r:embed="rId3"/>
          <a:stretch>
            <a:fillRect/>
          </a:stretch>
        </p:blipFill>
        <p:spPr>
          <a:xfrm>
            <a:off x="221513" y="3303506"/>
            <a:ext cx="11612596" cy="170521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Rank of </a:t>
            </a:r>
            <a:r>
              <a:rPr lang="en-US" sz="2200" dirty="0">
                <a:solidFill>
                  <a:schemeClr val="accent3">
                    <a:lumMod val="25000"/>
                  </a:schemeClr>
                </a:solidFill>
                <a:latin typeface="Abadi"/>
              </a:rPr>
              <a:t>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5292537C-136A-E3E5-C96B-2F07DC59C4E9}"/>
              </a:ext>
            </a:extLst>
          </p:cNvPr>
          <p:cNvPicPr>
            <a:picLocks noChangeAspect="1"/>
          </p:cNvPicPr>
          <p:nvPr/>
        </p:nvPicPr>
        <p:blipFill>
          <a:blip r:embed="rId3"/>
          <a:stretch>
            <a:fillRect/>
          </a:stretch>
        </p:blipFill>
        <p:spPr>
          <a:xfrm>
            <a:off x="770011" y="2986924"/>
            <a:ext cx="10983858" cy="3315163"/>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Space X Launches from 4 launch sites, VAFB-SLC4E in California, and 3 in Florida KSC LC-39A, CCAFS LC40, and CCAFS SLC 40</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 X Launch Sites</a:t>
            </a:r>
          </a:p>
        </p:txBody>
      </p:sp>
      <p:pic>
        <p:nvPicPr>
          <p:cNvPr id="6" name="Picture 5">
            <a:extLst>
              <a:ext uri="{FF2B5EF4-FFF2-40B4-BE49-F238E27FC236}">
                <a16:creationId xmlns:a16="http://schemas.microsoft.com/office/drawing/2014/main" id="{774A9F18-9C1A-E2D9-6B3D-C045E66AC0A5}"/>
              </a:ext>
            </a:extLst>
          </p:cNvPr>
          <p:cNvPicPr>
            <a:picLocks noChangeAspect="1"/>
          </p:cNvPicPr>
          <p:nvPr/>
        </p:nvPicPr>
        <p:blipFill rotWithShape="1">
          <a:blip r:embed="rId3"/>
          <a:srcRect t="23615" b="28151"/>
          <a:stretch/>
        </p:blipFill>
        <p:spPr>
          <a:xfrm>
            <a:off x="770010" y="1825625"/>
            <a:ext cx="10477785" cy="283464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Green markers on the map indicate a successful launch, red shows the failed launches.</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in Florida</a:t>
            </a:r>
          </a:p>
        </p:txBody>
      </p:sp>
      <p:pic>
        <p:nvPicPr>
          <p:cNvPr id="7" name="Picture 6">
            <a:extLst>
              <a:ext uri="{FF2B5EF4-FFF2-40B4-BE49-F238E27FC236}">
                <a16:creationId xmlns:a16="http://schemas.microsoft.com/office/drawing/2014/main" id="{F339D16C-40FD-7E26-EF2D-A15D6CB59CFF}"/>
              </a:ext>
            </a:extLst>
          </p:cNvPr>
          <p:cNvPicPr>
            <a:picLocks noChangeAspect="1"/>
          </p:cNvPicPr>
          <p:nvPr/>
        </p:nvPicPr>
        <p:blipFill rotWithShape="1">
          <a:blip r:embed="rId3"/>
          <a:srcRect l="30230" t="21316" b="2778"/>
          <a:stretch/>
        </p:blipFill>
        <p:spPr>
          <a:xfrm>
            <a:off x="3586480" y="1382395"/>
            <a:ext cx="4267200" cy="342929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Vandenberg Space Launch Complex 4 is 1.26 KM from the coastline of California.</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Coastal Launch Site in California</a:t>
            </a:r>
          </a:p>
        </p:txBody>
      </p:sp>
      <p:pic>
        <p:nvPicPr>
          <p:cNvPr id="4" name="Picture 3">
            <a:extLst>
              <a:ext uri="{FF2B5EF4-FFF2-40B4-BE49-F238E27FC236}">
                <a16:creationId xmlns:a16="http://schemas.microsoft.com/office/drawing/2014/main" id="{CAE4250E-DB17-3D8D-9743-4CB04564DE2D}"/>
              </a:ext>
            </a:extLst>
          </p:cNvPr>
          <p:cNvPicPr>
            <a:picLocks noChangeAspect="1"/>
          </p:cNvPicPr>
          <p:nvPr/>
        </p:nvPicPr>
        <p:blipFill>
          <a:blip r:embed="rId3"/>
          <a:stretch>
            <a:fillRect/>
          </a:stretch>
        </p:blipFill>
        <p:spPr>
          <a:xfrm>
            <a:off x="2824163" y="1474729"/>
            <a:ext cx="4377264" cy="314807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Kennedy Space Center KSC LC-39A has the overall highest success rate of 41.7% followed by Cape Canaveral Space Launch Complex 40 with 29.2%</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Success</a:t>
            </a:r>
          </a:p>
        </p:txBody>
      </p:sp>
      <p:pic>
        <p:nvPicPr>
          <p:cNvPr id="7" name="Picture 6">
            <a:extLst>
              <a:ext uri="{FF2B5EF4-FFF2-40B4-BE49-F238E27FC236}">
                <a16:creationId xmlns:a16="http://schemas.microsoft.com/office/drawing/2014/main" id="{95E5D025-9C56-D206-1B7E-A7CC4AD619FD}"/>
              </a:ext>
            </a:extLst>
          </p:cNvPr>
          <p:cNvPicPr>
            <a:picLocks noChangeAspect="1"/>
          </p:cNvPicPr>
          <p:nvPr/>
        </p:nvPicPr>
        <p:blipFill>
          <a:blip r:embed="rId3"/>
          <a:stretch>
            <a:fillRect/>
          </a:stretch>
        </p:blipFill>
        <p:spPr>
          <a:xfrm>
            <a:off x="2924694" y="1575377"/>
            <a:ext cx="4558624" cy="334299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93520"/>
            <a:ext cx="9170823" cy="51612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Background</a:t>
            </a:r>
          </a:p>
          <a:p>
            <a:pPr marL="457200" lvl="1" indent="0">
              <a:spcBef>
                <a:spcPts val="1400"/>
              </a:spcBef>
              <a:buNone/>
            </a:pPr>
            <a:r>
              <a:rPr lang="en-US"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The goal of this project is to create a machine learning pipeline to predict if the first stage will land.</a:t>
            </a:r>
          </a:p>
          <a:p>
            <a:pPr>
              <a:spcBef>
                <a:spcPts val="1400"/>
              </a:spcBef>
            </a:pPr>
            <a:r>
              <a:rPr lang="en-US" sz="2200" dirty="0">
                <a:solidFill>
                  <a:schemeClr val="accent3">
                    <a:lumMod val="25000"/>
                  </a:schemeClr>
                </a:solidFill>
                <a:latin typeface="Abadi" panose="020B0604020104020204" pitchFamily="34" charset="0"/>
              </a:rPr>
              <a:t>Problems</a:t>
            </a:r>
          </a:p>
          <a:p>
            <a:pPr lvl="1">
              <a:spcBef>
                <a:spcPts val="1400"/>
              </a:spcBef>
            </a:pPr>
            <a:r>
              <a:rPr lang="en-US" sz="1800" dirty="0">
                <a:solidFill>
                  <a:schemeClr val="accent3">
                    <a:lumMod val="25000"/>
                  </a:schemeClr>
                </a:solidFill>
                <a:latin typeface="Abadi" panose="020B0604020104020204" pitchFamily="34" charset="0"/>
              </a:rPr>
              <a:t>What factors contribute to a successful landing?</a:t>
            </a:r>
          </a:p>
          <a:p>
            <a:pPr lvl="1">
              <a:spcBef>
                <a:spcPts val="1400"/>
              </a:spcBef>
            </a:pPr>
            <a:r>
              <a:rPr lang="en-US" sz="1800" dirty="0">
                <a:solidFill>
                  <a:schemeClr val="accent3">
                    <a:lumMod val="25000"/>
                  </a:schemeClr>
                </a:solidFill>
                <a:latin typeface="Abadi" panose="020B0604020104020204" pitchFamily="34" charset="0"/>
              </a:rPr>
              <a:t>What is the success rate of landings </a:t>
            </a:r>
          </a:p>
          <a:p>
            <a:pPr lvl="1">
              <a:spcBef>
                <a:spcPts val="1400"/>
              </a:spcBef>
            </a:pPr>
            <a:r>
              <a:rPr lang="en-US" sz="1800" dirty="0">
                <a:solidFill>
                  <a:schemeClr val="accent3">
                    <a:lumMod val="25000"/>
                  </a:schemeClr>
                </a:solidFill>
                <a:latin typeface="Abadi" panose="020B0604020104020204" pitchFamily="34" charset="0"/>
              </a:rPr>
              <a:t>Is location a factor in successful launches?</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76.9% of KSC LC39A are a success; the highest success rate of the 4 launch sites.</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Kennedy Space Center Launch Complex 39A has the Most Successful Launches</a:t>
            </a:r>
          </a:p>
        </p:txBody>
      </p:sp>
      <p:pic>
        <p:nvPicPr>
          <p:cNvPr id="4" name="Picture 3">
            <a:extLst>
              <a:ext uri="{FF2B5EF4-FFF2-40B4-BE49-F238E27FC236}">
                <a16:creationId xmlns:a16="http://schemas.microsoft.com/office/drawing/2014/main" id="{28E4680A-5B6D-267D-92A6-EFE931CDF3CD}"/>
              </a:ext>
            </a:extLst>
          </p:cNvPr>
          <p:cNvPicPr>
            <a:picLocks noChangeAspect="1"/>
          </p:cNvPicPr>
          <p:nvPr/>
        </p:nvPicPr>
        <p:blipFill>
          <a:blip r:embed="rId3"/>
          <a:stretch>
            <a:fillRect/>
          </a:stretch>
        </p:blipFill>
        <p:spPr>
          <a:xfrm>
            <a:off x="2197425" y="1575377"/>
            <a:ext cx="6028115" cy="31003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KSC LC39A had a success rate of 76.9% with a payload range of 4,000kg or higher.</a:t>
            </a:r>
          </a:p>
          <a:p>
            <a:pPr>
              <a:lnSpc>
                <a:spcPct val="100000"/>
              </a:lnSpc>
              <a:spcBef>
                <a:spcPts val="1400"/>
              </a:spcBef>
            </a:pPr>
            <a:r>
              <a:rPr lang="en-US" sz="2200" dirty="0">
                <a:solidFill>
                  <a:schemeClr val="accent3">
                    <a:lumMod val="25000"/>
                  </a:schemeClr>
                </a:solidFill>
                <a:latin typeface="Abadi"/>
              </a:rPr>
              <a:t>A correlation was shown between payload and success rate for all booster version with successful launches containing payloads in the range of 2K to about 6K.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by Payload</a:t>
            </a:r>
          </a:p>
        </p:txBody>
      </p:sp>
      <p:pic>
        <p:nvPicPr>
          <p:cNvPr id="9" name="Picture 8">
            <a:extLst>
              <a:ext uri="{FF2B5EF4-FFF2-40B4-BE49-F238E27FC236}">
                <a16:creationId xmlns:a16="http://schemas.microsoft.com/office/drawing/2014/main" id="{C2C5F2FE-79C4-6C08-75AC-6EBCC18083BB}"/>
              </a:ext>
            </a:extLst>
          </p:cNvPr>
          <p:cNvPicPr>
            <a:picLocks noChangeAspect="1"/>
          </p:cNvPicPr>
          <p:nvPr/>
        </p:nvPicPr>
        <p:blipFill>
          <a:blip r:embed="rId3"/>
          <a:stretch>
            <a:fillRect/>
          </a:stretch>
        </p:blipFill>
        <p:spPr>
          <a:xfrm>
            <a:off x="1095793" y="1513777"/>
            <a:ext cx="10088880" cy="2487517"/>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3 Classification Models Tie for Most Accurate</a:t>
            </a:r>
          </a:p>
        </p:txBody>
      </p:sp>
      <p:pic>
        <p:nvPicPr>
          <p:cNvPr id="3" name="Picture 2">
            <a:extLst>
              <a:ext uri="{FF2B5EF4-FFF2-40B4-BE49-F238E27FC236}">
                <a16:creationId xmlns:a16="http://schemas.microsoft.com/office/drawing/2014/main" id="{31ED3AC8-97F2-3EA5-6CA6-5D70D165041F}"/>
              </a:ext>
            </a:extLst>
          </p:cNvPr>
          <p:cNvPicPr>
            <a:picLocks noChangeAspect="1"/>
          </p:cNvPicPr>
          <p:nvPr/>
        </p:nvPicPr>
        <p:blipFill>
          <a:blip r:embed="rId3"/>
          <a:stretch>
            <a:fillRect/>
          </a:stretch>
        </p:blipFill>
        <p:spPr>
          <a:xfrm>
            <a:off x="1741876" y="1911731"/>
            <a:ext cx="8078327" cy="4515480"/>
          </a:xfrm>
          <a:prstGeom prst="rect">
            <a:avLst/>
          </a:prstGeom>
        </p:spPr>
      </p:pic>
      <p:sp>
        <p:nvSpPr>
          <p:cNvPr id="6" name="TextBox 5">
            <a:extLst>
              <a:ext uri="{FF2B5EF4-FFF2-40B4-BE49-F238E27FC236}">
                <a16:creationId xmlns:a16="http://schemas.microsoft.com/office/drawing/2014/main" id="{58A79C6D-9FD9-C495-C9BB-FD06690D5F1E}"/>
              </a:ext>
            </a:extLst>
          </p:cNvPr>
          <p:cNvSpPr txBox="1"/>
          <p:nvPr/>
        </p:nvSpPr>
        <p:spPr>
          <a:xfrm>
            <a:off x="985520" y="1442720"/>
            <a:ext cx="9926320" cy="369332"/>
          </a:xfrm>
          <a:prstGeom prst="rect">
            <a:avLst/>
          </a:prstGeom>
          <a:noFill/>
        </p:spPr>
        <p:txBody>
          <a:bodyPr wrap="square" rtlCol="0">
            <a:spAutoFit/>
          </a:bodyPr>
          <a:lstStyle/>
          <a:p>
            <a:r>
              <a:rPr lang="en-US" dirty="0"/>
              <a:t>Logistic Regression, Support Vector Machine and K-Nearest Neighbors all achieve 83.3% accuracy.</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76400"/>
            <a:ext cx="9477960" cy="4192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Logistic Regression, K Nearest Neighbors and Support Vector Machine are the best performing models and all three achieve 83.33% accuracy with15 in the test set being classified correctly and 3 incorrectly indicating they did not land when in fact they landed successfully..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5444A5F9-7C8B-1F6F-657A-47A55C83D87B}"/>
              </a:ext>
            </a:extLst>
          </p:cNvPr>
          <p:cNvPicPr>
            <a:picLocks noChangeAspect="1"/>
          </p:cNvPicPr>
          <p:nvPr/>
        </p:nvPicPr>
        <p:blipFill>
          <a:blip r:embed="rId3"/>
          <a:stretch>
            <a:fillRect/>
          </a:stretch>
        </p:blipFill>
        <p:spPr>
          <a:xfrm>
            <a:off x="3751310" y="3300641"/>
            <a:ext cx="3603627" cy="301870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42720"/>
            <a:ext cx="6829669" cy="4783672"/>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Logistic regression, Support Vector Machine and KNN are highly accurate models for predicting the outcome of SpaceX launches.</a:t>
            </a:r>
          </a:p>
          <a:p>
            <a:pPr>
              <a:lnSpc>
                <a:spcPct val="100000"/>
              </a:lnSpc>
              <a:spcBef>
                <a:spcPts val="1400"/>
              </a:spcBef>
            </a:pPr>
            <a:r>
              <a:rPr lang="en-US" sz="2200" dirty="0">
                <a:solidFill>
                  <a:schemeClr val="accent3">
                    <a:lumMod val="25000"/>
                  </a:schemeClr>
                </a:solidFill>
                <a:latin typeface="Abadi" panose="020B0604020104020204" pitchFamily="34" charset="0"/>
              </a:rPr>
              <a:t>Payload mass less than 6K have high success rates than heavier payloads.</a:t>
            </a:r>
          </a:p>
          <a:p>
            <a:pPr>
              <a:lnSpc>
                <a:spcPct val="100000"/>
              </a:lnSpc>
              <a:spcBef>
                <a:spcPts val="1400"/>
              </a:spcBef>
            </a:pPr>
            <a:r>
              <a:rPr lang="en-US" sz="2200" dirty="0">
                <a:solidFill>
                  <a:schemeClr val="accent3">
                    <a:lumMod val="25000"/>
                  </a:schemeClr>
                </a:solidFill>
                <a:latin typeface="Abadi" panose="020B0604020104020204" pitchFamily="34" charset="0"/>
              </a:rPr>
              <a:t>Kennedy Space Center Launch complex 39A has the highest successful launch site rating of the 4 launch sites evaluated.</a:t>
            </a:r>
          </a:p>
          <a:p>
            <a:pPr>
              <a:lnSpc>
                <a:spcPct val="100000"/>
              </a:lnSpc>
              <a:spcBef>
                <a:spcPts val="1400"/>
              </a:spcBef>
            </a:pPr>
            <a:r>
              <a:rPr lang="en-US" sz="2200" dirty="0">
                <a:solidFill>
                  <a:schemeClr val="accent3">
                    <a:lumMod val="25000"/>
                  </a:schemeClr>
                </a:solidFill>
                <a:latin typeface="Abadi" panose="020B0604020104020204" pitchFamily="34" charset="0"/>
              </a:rPr>
              <a:t>Orbit Type ES-L1,GEO, HEO, and SSO have the highest success rate of the 11 orbit types.</a:t>
            </a:r>
          </a:p>
          <a:p>
            <a:pPr>
              <a:lnSpc>
                <a:spcPct val="100000"/>
              </a:lnSpc>
              <a:spcBef>
                <a:spcPts val="1400"/>
              </a:spcBef>
            </a:pPr>
            <a:r>
              <a:rPr lang="en-US" sz="2200" dirty="0">
                <a:solidFill>
                  <a:schemeClr val="accent3">
                    <a:lumMod val="25000"/>
                  </a:schemeClr>
                </a:solidFill>
                <a:latin typeface="Abadi" panose="020B0604020104020204" pitchFamily="34" charset="0"/>
              </a:rPr>
              <a:t>The trend of successful launches indicates it will continue to rise.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88731" y="1249680"/>
            <a:ext cx="10104817" cy="532384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a request to the SpaceX API and from a web scraping using historical launch records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Identify and calculate the percentage of missing values in each attribute and identify attribute data types.</a:t>
            </a:r>
          </a:p>
          <a:p>
            <a:pPr lvl="1">
              <a:lnSpc>
                <a:spcPct val="120000"/>
              </a:lnSpc>
              <a:spcBef>
                <a:spcPts val="1400"/>
              </a:spcBef>
            </a:pPr>
            <a:r>
              <a:rPr lang="en-US" sz="7600" dirty="0">
                <a:solidFill>
                  <a:schemeClr val="bg2">
                    <a:lumMod val="50000"/>
                  </a:schemeClr>
                </a:solidFill>
                <a:latin typeface="Abadi"/>
              </a:rPr>
              <a:t>Create the target variable ‘landing outcome’ based on value counts from the Outcome attribute.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dataset was obtained using a request to the SpaceX API.</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79385131-8228-0B60-26AF-5C7F0DFA159E}"/>
              </a:ext>
            </a:extLst>
          </p:cNvPr>
          <p:cNvSpPr/>
          <p:nvPr/>
        </p:nvSpPr>
        <p:spPr>
          <a:xfrm>
            <a:off x="1986345" y="2778760"/>
            <a:ext cx="238760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Request &amp; Parse launch data using GET request</a:t>
            </a:r>
          </a:p>
        </p:txBody>
      </p:sp>
      <p:sp>
        <p:nvSpPr>
          <p:cNvPr id="3" name="Rectangle 2">
            <a:extLst>
              <a:ext uri="{FF2B5EF4-FFF2-40B4-BE49-F238E27FC236}">
                <a16:creationId xmlns:a16="http://schemas.microsoft.com/office/drawing/2014/main" id="{5D63AB2E-C00B-BD28-2516-C6F99EDBCCBE}"/>
              </a:ext>
            </a:extLst>
          </p:cNvPr>
          <p:cNvSpPr/>
          <p:nvPr/>
        </p:nvSpPr>
        <p:spPr>
          <a:xfrm>
            <a:off x="4699066" y="2778760"/>
            <a:ext cx="1849120"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JSON Results - Normalize</a:t>
            </a:r>
          </a:p>
        </p:txBody>
      </p:sp>
      <p:cxnSp>
        <p:nvCxnSpPr>
          <p:cNvPr id="7" name="Straight Arrow Connector 6">
            <a:extLst>
              <a:ext uri="{FF2B5EF4-FFF2-40B4-BE49-F238E27FC236}">
                <a16:creationId xmlns:a16="http://schemas.microsoft.com/office/drawing/2014/main" id="{A8AD19F8-2806-8797-7773-4545B42A11A8}"/>
              </a:ext>
            </a:extLst>
          </p:cNvPr>
          <p:cNvCxnSpPr>
            <a:cxnSpLocks/>
            <a:stCxn id="2" idx="3"/>
            <a:endCxn id="3" idx="1"/>
          </p:cNvCxnSpPr>
          <p:nvPr/>
        </p:nvCxnSpPr>
        <p:spPr>
          <a:xfrm>
            <a:off x="4373945" y="3210560"/>
            <a:ext cx="3251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39250101-F0DC-1028-85F1-8DB011B337AD}"/>
              </a:ext>
            </a:extLst>
          </p:cNvPr>
          <p:cNvSpPr/>
          <p:nvPr/>
        </p:nvSpPr>
        <p:spPr>
          <a:xfrm>
            <a:off x="7086666" y="2778760"/>
            <a:ext cx="1628106" cy="863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Pandas Data frame</a:t>
            </a:r>
          </a:p>
        </p:txBody>
      </p:sp>
      <p:cxnSp>
        <p:nvCxnSpPr>
          <p:cNvPr id="11" name="Straight Arrow Connector 10">
            <a:extLst>
              <a:ext uri="{FF2B5EF4-FFF2-40B4-BE49-F238E27FC236}">
                <a16:creationId xmlns:a16="http://schemas.microsoft.com/office/drawing/2014/main" id="{51951C71-63E5-77A0-3F48-2917E1CF2E1C}"/>
              </a:ext>
            </a:extLst>
          </p:cNvPr>
          <p:cNvCxnSpPr>
            <a:cxnSpLocks/>
            <a:stCxn id="3" idx="3"/>
            <a:endCxn id="9" idx="1"/>
          </p:cNvCxnSpPr>
          <p:nvPr/>
        </p:nvCxnSpPr>
        <p:spPr>
          <a:xfrm>
            <a:off x="6548186" y="3210560"/>
            <a:ext cx="5384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48009" y="1333660"/>
            <a:ext cx="5461000" cy="444595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5362623"/>
            <a:ext cx="4640263" cy="663528"/>
          </a:xfrm>
          <a:prstGeom prst="rect">
            <a:avLst/>
          </a:prstGeom>
        </p:spPr>
        <p:txBody>
          <a:bodyPr vert="horz" lIns="91440" tIns="45720" rIns="91440" bIns="45720" rtlCol="0" anchor="t">
            <a:normAutofit/>
          </a:bodyPr>
          <a:lstStyle/>
          <a:p>
            <a:pPr>
              <a:lnSpc>
                <a:spcPct val="100000"/>
              </a:lnSpc>
              <a:spcBef>
                <a:spcPts val="1400"/>
              </a:spcBef>
            </a:pPr>
            <a:r>
              <a:rPr lang="en-US" sz="1100" dirty="0">
                <a:solidFill>
                  <a:schemeClr val="accent3">
                    <a:lumMod val="25000"/>
                  </a:schemeClr>
                </a:solidFill>
                <a:latin typeface="Abadi" panose="020B0604020104020204" pitchFamily="34" charset="0"/>
                <a:hlinkClick r:id="rId3"/>
              </a:rPr>
              <a:t>https://github.com/bcoopersql/IBM_Coursera/blob/main/Step%201a%20jupyter-labs-spacex-data-collection-api.ipynb</a:t>
            </a:r>
            <a:endParaRPr lang="en-US" sz="11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32" name="Text Placeholder 2">
            <a:extLst>
              <a:ext uri="{FF2B5EF4-FFF2-40B4-BE49-F238E27FC236}">
                <a16:creationId xmlns:a16="http://schemas.microsoft.com/office/drawing/2014/main" id="{4C3BA3B5-3445-F19C-2010-48D487781CF6}"/>
              </a:ext>
            </a:extLst>
          </p:cNvPr>
          <p:cNvSpPr txBox="1">
            <a:spLocks/>
          </p:cNvSpPr>
          <p:nvPr/>
        </p:nvSpPr>
        <p:spPr>
          <a:xfrm>
            <a:off x="820738" y="1709020"/>
            <a:ext cx="4640263" cy="353354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dirty="0"/>
          </a:p>
          <a:p>
            <a:endParaRPr lang="en-US" dirty="0"/>
          </a:p>
        </p:txBody>
      </p:sp>
      <p:sp>
        <p:nvSpPr>
          <p:cNvPr id="33" name="Rectangle: Rounded Corners 32">
            <a:extLst>
              <a:ext uri="{FF2B5EF4-FFF2-40B4-BE49-F238E27FC236}">
                <a16:creationId xmlns:a16="http://schemas.microsoft.com/office/drawing/2014/main" id="{D562EDAC-3DF0-54C3-A3F1-B52D2FE4A3E9}"/>
              </a:ext>
            </a:extLst>
          </p:cNvPr>
          <p:cNvSpPr/>
          <p:nvPr/>
        </p:nvSpPr>
        <p:spPr>
          <a:xfrm>
            <a:off x="1371600" y="1333660"/>
            <a:ext cx="1361440" cy="549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API Request</a:t>
            </a:r>
          </a:p>
        </p:txBody>
      </p:sp>
      <p:sp>
        <p:nvSpPr>
          <p:cNvPr id="34" name="Rectangle: Rounded Corners 33">
            <a:extLst>
              <a:ext uri="{FF2B5EF4-FFF2-40B4-BE49-F238E27FC236}">
                <a16:creationId xmlns:a16="http://schemas.microsoft.com/office/drawing/2014/main" id="{3A7A538B-C2A9-7CD9-A2C5-E7514CE1733E}"/>
              </a:ext>
            </a:extLst>
          </p:cNvPr>
          <p:cNvSpPr/>
          <p:nvPr/>
        </p:nvSpPr>
        <p:spPr>
          <a:xfrm>
            <a:off x="1182474" y="2129450"/>
            <a:ext cx="1739692" cy="500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Booster Version</a:t>
            </a:r>
          </a:p>
        </p:txBody>
      </p:sp>
      <p:sp>
        <p:nvSpPr>
          <p:cNvPr id="35" name="Rectangle: Rounded Corners 34">
            <a:extLst>
              <a:ext uri="{FF2B5EF4-FFF2-40B4-BE49-F238E27FC236}">
                <a16:creationId xmlns:a16="http://schemas.microsoft.com/office/drawing/2014/main" id="{1BB34049-1660-96EF-613E-8EE910B09870}"/>
              </a:ext>
            </a:extLst>
          </p:cNvPr>
          <p:cNvSpPr/>
          <p:nvPr/>
        </p:nvSpPr>
        <p:spPr>
          <a:xfrm>
            <a:off x="1371599" y="2976828"/>
            <a:ext cx="1361441" cy="500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Launch Site</a:t>
            </a:r>
          </a:p>
        </p:txBody>
      </p:sp>
      <p:sp>
        <p:nvSpPr>
          <p:cNvPr id="36" name="Rectangle: Rounded Corners 35">
            <a:extLst>
              <a:ext uri="{FF2B5EF4-FFF2-40B4-BE49-F238E27FC236}">
                <a16:creationId xmlns:a16="http://schemas.microsoft.com/office/drawing/2014/main" id="{5F081B72-B4CF-0E70-2002-F5E7351CAD7B}"/>
              </a:ext>
            </a:extLst>
          </p:cNvPr>
          <p:cNvSpPr/>
          <p:nvPr/>
        </p:nvSpPr>
        <p:spPr>
          <a:xfrm>
            <a:off x="1371599" y="3723747"/>
            <a:ext cx="1361440" cy="549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Payload Data</a:t>
            </a:r>
          </a:p>
        </p:txBody>
      </p:sp>
      <p:sp>
        <p:nvSpPr>
          <p:cNvPr id="37" name="Rectangle: Rounded Corners 36">
            <a:extLst>
              <a:ext uri="{FF2B5EF4-FFF2-40B4-BE49-F238E27FC236}">
                <a16:creationId xmlns:a16="http://schemas.microsoft.com/office/drawing/2014/main" id="{DCF60DA3-DEEE-D21D-D5DF-9B9C2065AB53}"/>
              </a:ext>
            </a:extLst>
          </p:cNvPr>
          <p:cNvSpPr/>
          <p:nvPr/>
        </p:nvSpPr>
        <p:spPr>
          <a:xfrm>
            <a:off x="1371599" y="4619592"/>
            <a:ext cx="1361440" cy="549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Core Data</a:t>
            </a:r>
          </a:p>
        </p:txBody>
      </p:sp>
      <p:cxnSp>
        <p:nvCxnSpPr>
          <p:cNvPr id="39" name="Straight Arrow Connector 38">
            <a:extLst>
              <a:ext uri="{FF2B5EF4-FFF2-40B4-BE49-F238E27FC236}">
                <a16:creationId xmlns:a16="http://schemas.microsoft.com/office/drawing/2014/main" id="{7C83F8A8-1E62-479A-386F-99196C2C0218}"/>
              </a:ext>
            </a:extLst>
          </p:cNvPr>
          <p:cNvCxnSpPr>
            <a:stCxn id="36" idx="2"/>
            <a:endCxn id="37" idx="0"/>
          </p:cNvCxnSpPr>
          <p:nvPr/>
        </p:nvCxnSpPr>
        <p:spPr>
          <a:xfrm>
            <a:off x="2052319" y="4272796"/>
            <a:ext cx="0" cy="346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56500A2A-28D0-BD8F-1ED6-07153DE68C94}"/>
              </a:ext>
            </a:extLst>
          </p:cNvPr>
          <p:cNvCxnSpPr>
            <a:stCxn id="35" idx="2"/>
            <a:endCxn id="36" idx="0"/>
          </p:cNvCxnSpPr>
          <p:nvPr/>
        </p:nvCxnSpPr>
        <p:spPr>
          <a:xfrm flipH="1">
            <a:off x="2052319" y="3477786"/>
            <a:ext cx="1" cy="2459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9F6708E3-5AAA-A1D3-BA79-FFAEEBA4111B}"/>
              </a:ext>
            </a:extLst>
          </p:cNvPr>
          <p:cNvCxnSpPr>
            <a:cxnSpLocks/>
            <a:stCxn id="34" idx="2"/>
            <a:endCxn id="35" idx="0"/>
          </p:cNvCxnSpPr>
          <p:nvPr/>
        </p:nvCxnSpPr>
        <p:spPr>
          <a:xfrm>
            <a:off x="2052320" y="2630408"/>
            <a:ext cx="0" cy="346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CE675D6-0258-87E4-5DD9-2956212F3495}"/>
              </a:ext>
            </a:extLst>
          </p:cNvPr>
          <p:cNvCxnSpPr>
            <a:stCxn id="33" idx="2"/>
            <a:endCxn id="34" idx="0"/>
          </p:cNvCxnSpPr>
          <p:nvPr/>
        </p:nvCxnSpPr>
        <p:spPr>
          <a:xfrm>
            <a:off x="2052320" y="1882709"/>
            <a:ext cx="0" cy="246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493564" y="6230994"/>
            <a:ext cx="10792047" cy="405679"/>
          </a:xfrm>
          <a:prstGeom prst="rect">
            <a:avLst/>
          </a:prstGeom>
        </p:spPr>
        <p:txBody>
          <a:bodyPr lIns="91440" tIns="45720" rIns="91440" bIns="45720" anchor="t">
            <a:noAutofit/>
          </a:bodyPr>
          <a:lstStyle/>
          <a:p>
            <a:pPr>
              <a:lnSpc>
                <a:spcPct val="100000"/>
              </a:lnSpc>
              <a:spcBef>
                <a:spcPts val="1400"/>
              </a:spcBef>
            </a:pPr>
            <a:r>
              <a:rPr lang="en-US" sz="1100" dirty="0">
                <a:solidFill>
                  <a:schemeClr val="accent3">
                    <a:lumMod val="25000"/>
                  </a:schemeClr>
                </a:solidFill>
                <a:latin typeface="Abadi" panose="020B0604020104020204" pitchFamily="34" charset="0"/>
                <a:hlinkClick r:id="rId3"/>
              </a:rPr>
              <a:t>https://github.com/bcoopersql/IBM_Coursera/blob/main/Final%20Assignment%20Webscraping.ipynb</a:t>
            </a:r>
            <a:endParaRPr lang="en-US" sz="1100" dirty="0">
              <a:solidFill>
                <a:schemeClr val="accent3">
                  <a:lumMod val="25000"/>
                </a:schemeClr>
              </a:solidFill>
              <a:latin typeface="Abadi" panose="020B0604020104020204" pitchFamily="34" charset="0"/>
            </a:endParaRPr>
          </a:p>
          <a:p>
            <a:pPr>
              <a:lnSpc>
                <a:spcPct val="100000"/>
              </a:lnSpc>
              <a:spcBef>
                <a:spcPts val="1400"/>
              </a:spcBef>
            </a:pPr>
            <a:endParaRPr lang="en-US" sz="11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2300118" y="1715987"/>
            <a:ext cx="6516613"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Rectangle: Rounded Corners 4">
            <a:extLst>
              <a:ext uri="{FF2B5EF4-FFF2-40B4-BE49-F238E27FC236}">
                <a16:creationId xmlns:a16="http://schemas.microsoft.com/office/drawing/2014/main" id="{1ABEC0E2-F4A6-944C-C57A-F5BDB5508F1A}"/>
              </a:ext>
            </a:extLst>
          </p:cNvPr>
          <p:cNvSpPr/>
          <p:nvPr/>
        </p:nvSpPr>
        <p:spPr>
          <a:xfrm>
            <a:off x="4058920" y="1992595"/>
            <a:ext cx="2082800" cy="549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Request from Wiki page for Falcon 9</a:t>
            </a:r>
          </a:p>
        </p:txBody>
      </p:sp>
      <p:sp>
        <p:nvSpPr>
          <p:cNvPr id="12" name="Rectangle: Rounded Corners 11">
            <a:extLst>
              <a:ext uri="{FF2B5EF4-FFF2-40B4-BE49-F238E27FC236}">
                <a16:creationId xmlns:a16="http://schemas.microsoft.com/office/drawing/2014/main" id="{96A55AA5-1763-C32D-486A-A8EB97B890DF}"/>
              </a:ext>
            </a:extLst>
          </p:cNvPr>
          <p:cNvSpPr/>
          <p:nvPr/>
        </p:nvSpPr>
        <p:spPr>
          <a:xfrm>
            <a:off x="4058920" y="2784516"/>
            <a:ext cx="2082799" cy="8072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Response into </a:t>
            </a:r>
            <a:r>
              <a:rPr lang="en-US" dirty="0" err="1"/>
              <a:t>BeautifulSoup</a:t>
            </a:r>
            <a:r>
              <a:rPr lang="en-US" dirty="0"/>
              <a:t> object</a:t>
            </a:r>
          </a:p>
        </p:txBody>
      </p:sp>
      <p:sp>
        <p:nvSpPr>
          <p:cNvPr id="13" name="Rectangle: Rounded Corners 12">
            <a:extLst>
              <a:ext uri="{FF2B5EF4-FFF2-40B4-BE49-F238E27FC236}">
                <a16:creationId xmlns:a16="http://schemas.microsoft.com/office/drawing/2014/main" id="{3451AD6A-0F6C-EA7C-0BB7-BBEC94CDE1DE}"/>
              </a:ext>
            </a:extLst>
          </p:cNvPr>
          <p:cNvSpPr/>
          <p:nvPr/>
        </p:nvSpPr>
        <p:spPr>
          <a:xfrm>
            <a:off x="3779520" y="3863431"/>
            <a:ext cx="2641600" cy="549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HTML extract of features from HTML table</a:t>
            </a:r>
          </a:p>
        </p:txBody>
      </p:sp>
      <p:sp>
        <p:nvSpPr>
          <p:cNvPr id="14" name="Rectangle: Rounded Corners 13">
            <a:extLst>
              <a:ext uri="{FF2B5EF4-FFF2-40B4-BE49-F238E27FC236}">
                <a16:creationId xmlns:a16="http://schemas.microsoft.com/office/drawing/2014/main" id="{AE239444-E6A4-B51A-9B9E-A259E522C439}"/>
              </a:ext>
            </a:extLst>
          </p:cNvPr>
          <p:cNvSpPr/>
          <p:nvPr/>
        </p:nvSpPr>
        <p:spPr>
          <a:xfrm>
            <a:off x="4297680" y="4818158"/>
            <a:ext cx="1605280" cy="100090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Extract features into Pandas </a:t>
            </a:r>
            <a:r>
              <a:rPr lang="en-US" dirty="0" err="1"/>
              <a:t>dataframe</a:t>
            </a:r>
            <a:r>
              <a:rPr lang="en-US" dirty="0"/>
              <a:t> </a:t>
            </a:r>
          </a:p>
        </p:txBody>
      </p:sp>
      <p:cxnSp>
        <p:nvCxnSpPr>
          <p:cNvPr id="16" name="Straight Arrow Connector 15">
            <a:extLst>
              <a:ext uri="{FF2B5EF4-FFF2-40B4-BE49-F238E27FC236}">
                <a16:creationId xmlns:a16="http://schemas.microsoft.com/office/drawing/2014/main" id="{2EE39B5B-8666-AAE6-00FB-F88D606E25D1}"/>
              </a:ext>
            </a:extLst>
          </p:cNvPr>
          <p:cNvCxnSpPr>
            <a:cxnSpLocks/>
            <a:stCxn id="5" idx="2"/>
            <a:endCxn id="12" idx="0"/>
          </p:cNvCxnSpPr>
          <p:nvPr/>
        </p:nvCxnSpPr>
        <p:spPr>
          <a:xfrm>
            <a:off x="5100320" y="2541644"/>
            <a:ext cx="0" cy="242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0E8E70D-1F63-2774-39FE-ED47EABF253D}"/>
              </a:ext>
            </a:extLst>
          </p:cNvPr>
          <p:cNvCxnSpPr>
            <a:cxnSpLocks/>
            <a:stCxn id="12" idx="2"/>
            <a:endCxn id="13" idx="0"/>
          </p:cNvCxnSpPr>
          <p:nvPr/>
        </p:nvCxnSpPr>
        <p:spPr>
          <a:xfrm>
            <a:off x="5100320" y="3591806"/>
            <a:ext cx="0" cy="2716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21001DA-BC60-E857-930A-8D01BE115742}"/>
              </a:ext>
            </a:extLst>
          </p:cNvPr>
          <p:cNvCxnSpPr>
            <a:cxnSpLocks/>
            <a:stCxn id="13" idx="2"/>
            <a:endCxn id="14" idx="0"/>
          </p:cNvCxnSpPr>
          <p:nvPr/>
        </p:nvCxnSpPr>
        <p:spPr>
          <a:xfrm>
            <a:off x="5100320" y="4412480"/>
            <a:ext cx="0" cy="4056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2370</TotalTime>
  <Words>1778</Words>
  <Application>Microsoft Office PowerPoint</Application>
  <PresentationFormat>Widescreen</PresentationFormat>
  <Paragraphs>273</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Barbara Cooper</cp:lastModifiedBy>
  <cp:revision>198</cp:revision>
  <dcterms:created xsi:type="dcterms:W3CDTF">2021-04-29T18:58:34Z</dcterms:created>
  <dcterms:modified xsi:type="dcterms:W3CDTF">2024-07-20T20:25:41Z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